
<file path=[Content_Types].xml><?xml version="1.0" encoding="utf-8"?>
<Types xmlns="http://schemas.openxmlformats.org/package/2006/content-types">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3"/>
    <p:sldId id="258" r:id="rId4"/>
    <p:sldId id="281" r:id="rId5"/>
    <p:sldId id="260" r:id="rId6"/>
    <p:sldId id="259" r:id="rId7"/>
    <p:sldId id="263" r:id="rId8"/>
    <p:sldId id="262" r:id="rId9"/>
    <p:sldId id="266" r:id="rId10"/>
    <p:sldId id="267" r:id="rId11"/>
    <p:sldId id="268" r:id="rId12"/>
    <p:sldId id="269" r:id="rId13"/>
    <p:sldId id="270" r:id="rId14"/>
    <p:sldId id="271" r:id="rId15"/>
    <p:sldId id="277" r:id="rId16"/>
    <p:sldId id="276" r:id="rId17"/>
    <p:sldId id="279" r:id="rId18"/>
    <p:sldId id="280" r:id="rId19"/>
    <p:sldId id="272"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4" autoAdjust="0"/>
    <p:restoredTop sz="94660"/>
  </p:normalViewPr>
  <p:slideViewPr>
    <p:cSldViewPr snapToGrid="0">
      <p:cViewPr varScale="1">
        <p:scale>
          <a:sx n="103" d="100"/>
          <a:sy n="103" d="100"/>
        </p:scale>
        <p:origin x="624" y="108"/>
      </p:cViewPr>
      <p:guideLst/>
    </p:cSldViewPr>
  </p:slideViewPr>
  <p:notesTextViewPr>
    <p:cViewPr>
      <p:scale>
        <a:sx n="1" d="1"/>
        <a:sy n="1" d="1"/>
      </p:scale>
      <p:origin x="0" y="0"/>
    </p:cViewPr>
  </p:notesTextViewPr>
  <p:sorterViewPr>
    <p:cViewPr>
      <p:scale>
        <a:sx n="100" d="100"/>
        <a:sy n="100" d="100"/>
      </p:scale>
      <p:origin x="0" y="-3444"/>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Diapositiva titolo">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hasCustomPrompt="1"/>
          </p:nvPr>
        </p:nvSpPr>
        <p:spPr>
          <a:xfrm>
            <a:off x="1154955" y="2099733"/>
            <a:ext cx="8825658" cy="2677648"/>
          </a:xfrm>
        </p:spPr>
        <p:txBody>
          <a:bodyPr anchor="b"/>
          <a:lstStyle>
            <a:lvl1pPr>
              <a:defRPr sz="5400"/>
            </a:lvl1pPr>
          </a:lstStyle>
          <a:p>
            <a:r>
              <a:rPr lang="it-IT"/>
              <a:t>Fare clic per modificare lo stile del titolo</a:t>
            </a:r>
            <a:endParaRPr lang="en-US" dirty="0"/>
          </a:p>
        </p:txBody>
      </p:sp>
      <p:sp>
        <p:nvSpPr>
          <p:cNvPr id="3" name="Subtitle 2"/>
          <p:cNvSpPr>
            <a:spLocks noGrp="1"/>
          </p:cNvSpPr>
          <p:nvPr>
            <p:ph type="subTitle" idx="1" hasCustomPrompt="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t>
              </a:t>
            </a:r>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hasCustomPrompt="1"/>
          </p:nvPr>
        </p:nvSpPr>
        <p:spPr>
          <a:xfrm>
            <a:off x="1154954" y="4969927"/>
            <a:ext cx="8825659" cy="566738"/>
          </a:xfrm>
        </p:spPr>
        <p:txBody>
          <a:bodyPr anchor="b">
            <a:normAutofit/>
          </a:bodyPr>
          <a:lstStyle>
            <a:lvl1pPr algn="l">
              <a:defRPr sz="2400" b="0"/>
            </a:lvl1pPr>
          </a:lstStyle>
          <a:p>
            <a:r>
              <a:rPr lang="it-IT"/>
              <a:t>Fare clic per modificare lo stile del titolo</a:t>
            </a:r>
            <a:endParaRPr lang="en-US" dirty="0"/>
          </a:p>
        </p:txBody>
      </p:sp>
      <p:sp>
        <p:nvSpPr>
          <p:cNvPr id="3" name="Picture Placeholder 2"/>
          <p:cNvSpPr>
            <a:spLocks noGrp="1" noChangeAspect="1"/>
          </p:cNvSpPr>
          <p:nvPr>
            <p:ph type="pic" idx="1" hasCustomPrompt="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hasCustomPrompt="1"/>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endParaRPr lang="it-IT"/>
          </a:p>
        </p:txBody>
      </p:sp>
      <p:sp>
        <p:nvSpPr>
          <p:cNvPr id="5" name="Date Placeholder 4"/>
          <p:cNvSpPr>
            <a:spLocks noGrp="1"/>
          </p:cNvSpPr>
          <p:nvPr>
            <p:ph type="dt" sz="half" idx="10"/>
          </p:nvPr>
        </p:nvSpPr>
        <p:spPr/>
        <p:txBody>
          <a:bodyPr/>
          <a:lstStyle/>
          <a:p>
            <a:fld id="{923A1CC3-2375-41D4-9E03-427CAF2A4C1A}" type="datetimeFigureOut">
              <a:rPr lang="en-US" dirty="0"/>
            </a:fld>
            <a:endParaRPr lang="en-US" dirty="0"/>
          </a:p>
        </p:txBody>
      </p:sp>
      <p:sp>
        <p:nvSpPr>
          <p:cNvPr id="6" name="Footer Placeholder 5"/>
          <p:cNvSpPr>
            <a:spLocks noGrp="1"/>
          </p:cNvSpPr>
          <p:nvPr>
            <p:ph type="ftr" sz="quarter" idx="11"/>
          </p:nvPr>
        </p:nvSpPr>
        <p:spPr/>
        <p:txBody>
          <a:bodyPr/>
          <a:lstStyle/>
          <a:p>
            <a:r>
              <a:rPr lang="en-US" dirty="0"/>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p:cSld name="Titolo e sottotitolo">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hasCustomPrompt="1"/>
          </p:nvPr>
        </p:nvSpPr>
        <p:spPr>
          <a:xfrm>
            <a:off x="1148798" y="1063417"/>
            <a:ext cx="8831816" cy="1372986"/>
          </a:xfrm>
        </p:spPr>
        <p:txBody>
          <a:bodyPr/>
          <a:lstStyle>
            <a:lvl1pPr>
              <a:defRPr sz="4000"/>
            </a:lvl1pPr>
          </a:lstStyle>
          <a:p>
            <a:r>
              <a:rPr lang="it-IT"/>
              <a:t>Fare clic per modificare lo stile del titolo</a:t>
            </a:r>
            <a:endParaRPr lang="en-US" dirty="0"/>
          </a:p>
        </p:txBody>
      </p:sp>
      <p:sp>
        <p:nvSpPr>
          <p:cNvPr id="8" name="Text Placeholder 3"/>
          <p:cNvSpPr>
            <a:spLocks noGrp="1"/>
          </p:cNvSpPr>
          <p:nvPr>
            <p:ph type="body" sz="half" idx="2" hasCustomPrompt="1"/>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endParaRPr lang="it-IT"/>
          </a:p>
        </p:txBody>
      </p:sp>
      <p:sp>
        <p:nvSpPr>
          <p:cNvPr id="4" name="Date Placeholder 3"/>
          <p:cNvSpPr>
            <a:spLocks noGrp="1"/>
          </p:cNvSpPr>
          <p:nvPr>
            <p:ph type="dt" sz="half" idx="10"/>
          </p:nvPr>
        </p:nvSpPr>
        <p:spPr/>
        <p:txBody>
          <a:bodyPr/>
          <a:lstStyle/>
          <a:p>
            <a:fld id="{AFF16868-8199-4C2C-A5B1-63AEE139F88E}" type="datetimeFigureOut">
              <a:rPr lang="en-US" dirty="0"/>
            </a:fld>
            <a:endParaRPr lang="en-US" dirty="0"/>
          </a:p>
        </p:txBody>
      </p:sp>
      <p:sp>
        <p:nvSpPr>
          <p:cNvPr id="5" name="Footer Placeholder 4"/>
          <p:cNvSpPr>
            <a:spLocks noGrp="1"/>
          </p:cNvSpPr>
          <p:nvPr>
            <p:ph type="ftr" sz="quarter" idx="11"/>
          </p:nvPr>
        </p:nvSpPr>
        <p:spPr/>
        <p:txBody>
          <a:bodyPr/>
          <a:lstStyle/>
          <a:p>
            <a:r>
              <a:rPr lang="en-US" dirty="0"/>
              <a:t>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p:cSld name="Citazione con didascalia">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panose="020B0604020202020204"/>
                <a:cs typeface="Arial" panose="020B0604020202020204"/>
              </a:rPr>
              <a:t>“</a:t>
            </a:r>
            <a:endParaRPr lang="en-US" sz="9600" b="0" i="0" dirty="0">
              <a:solidFill>
                <a:schemeClr val="accent1">
                  <a:lumMod val="60000"/>
                  <a:lumOff val="40000"/>
                </a:schemeClr>
              </a:solidFill>
              <a:latin typeface="Arial" panose="020B0604020202020204"/>
              <a:cs typeface="Arial" panose="020B0604020202020204"/>
            </a:endParaRP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panose="020B0604020202020204"/>
                <a:cs typeface="Arial" panose="020B0604020202020204"/>
              </a:rPr>
              <a:t>”</a:t>
            </a:r>
            <a:endParaRPr lang="en-US" sz="9600" b="0" i="0" dirty="0">
              <a:solidFill>
                <a:schemeClr val="accent1">
                  <a:lumMod val="60000"/>
                  <a:lumOff val="40000"/>
                </a:schemeClr>
              </a:solidFill>
              <a:latin typeface="Arial" panose="020B0604020202020204"/>
              <a:cs typeface="Arial" panose="020B0604020202020204"/>
            </a:endParaRPr>
          </a:p>
        </p:txBody>
      </p:sp>
      <p:sp>
        <p:nvSpPr>
          <p:cNvPr id="2" name="Title 1"/>
          <p:cNvSpPr>
            <a:spLocks noGrp="1"/>
          </p:cNvSpPr>
          <p:nvPr>
            <p:ph type="title" hasCustomPrompt="1"/>
          </p:nvPr>
        </p:nvSpPr>
        <p:spPr>
          <a:xfrm>
            <a:off x="1581878" y="982134"/>
            <a:ext cx="8453906" cy="2696632"/>
          </a:xfrm>
        </p:spPr>
        <p:txBody>
          <a:bodyPr/>
          <a:lstStyle>
            <a:lvl1pPr>
              <a:defRPr sz="4000"/>
            </a:lvl1pPr>
          </a:lstStyle>
          <a:p>
            <a:r>
              <a:rPr lang="it-IT"/>
              <a:t>Fare clic per modificare lo stile del titolo</a:t>
            </a:r>
            <a:endParaRPr lang="en-US" dirty="0"/>
          </a:p>
        </p:txBody>
      </p:sp>
      <p:sp>
        <p:nvSpPr>
          <p:cNvPr id="14" name="Text Placeholder 3"/>
          <p:cNvSpPr>
            <a:spLocks noGrp="1"/>
          </p:cNvSpPr>
          <p:nvPr>
            <p:ph type="body" sz="half" idx="13" hasCustomPrompt="1"/>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endParaRPr lang="it-IT"/>
          </a:p>
        </p:txBody>
      </p:sp>
      <p:sp>
        <p:nvSpPr>
          <p:cNvPr id="10" name="Text Placeholder 3"/>
          <p:cNvSpPr>
            <a:spLocks noGrp="1"/>
          </p:cNvSpPr>
          <p:nvPr>
            <p:ph type="body" sz="half" idx="2" hasCustomPrompt="1"/>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endParaRPr lang="it-IT"/>
          </a:p>
        </p:txBody>
      </p:sp>
      <p:sp>
        <p:nvSpPr>
          <p:cNvPr id="4" name="Date Placeholder 3"/>
          <p:cNvSpPr>
            <a:spLocks noGrp="1"/>
          </p:cNvSpPr>
          <p:nvPr>
            <p:ph type="dt" sz="half" idx="10"/>
          </p:nvPr>
        </p:nvSpPr>
        <p:spPr/>
        <p:txBody>
          <a:bodyPr/>
          <a:lstStyle/>
          <a:p>
            <a:fld id="{AAD9FF7F-6988-44CC-821B-644E70CD2F73}" type="datetimeFigureOut">
              <a:rPr lang="en-US" dirty="0"/>
            </a:fld>
            <a:endParaRPr lang="en-US" dirty="0"/>
          </a:p>
        </p:txBody>
      </p:sp>
      <p:sp>
        <p:nvSpPr>
          <p:cNvPr id="5" name="Footer Placeholder 4"/>
          <p:cNvSpPr>
            <a:spLocks noGrp="1"/>
          </p:cNvSpPr>
          <p:nvPr>
            <p:ph type="ftr" sz="quarter" idx="11"/>
          </p:nvPr>
        </p:nvSpPr>
        <p:spPr/>
        <p:txBody>
          <a:bodyPr/>
          <a:lstStyle/>
          <a:p>
            <a:r>
              <a:rPr lang="en-US" dirty="0"/>
              <a:t>
              </a:t>
            </a:r>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p:cSld name="Scheda nom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hasCustomPrompt="1"/>
          </p:nvPr>
        </p:nvSpPr>
        <p:spPr>
          <a:xfrm>
            <a:off x="1154954" y="2370667"/>
            <a:ext cx="8825660" cy="1822514"/>
          </a:xfrm>
        </p:spPr>
        <p:txBody>
          <a:bodyPr anchor="b"/>
          <a:lstStyle>
            <a:lvl1pPr algn="l">
              <a:defRPr sz="4000" b="0" cap="none"/>
            </a:lvl1pPr>
          </a:lstStyle>
          <a:p>
            <a:r>
              <a:rPr lang="it-IT"/>
              <a:t>Fare clic per modificare lo stile del titolo</a:t>
            </a:r>
            <a:endParaRPr lang="en-US" dirty="0"/>
          </a:p>
        </p:txBody>
      </p:sp>
      <p:sp>
        <p:nvSpPr>
          <p:cNvPr id="3" name="Text Placeholder 2"/>
          <p:cNvSpPr>
            <a:spLocks noGrp="1"/>
          </p:cNvSpPr>
          <p:nvPr>
            <p:ph type="body" idx="1" hasCustomPrompt="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endParaRPr lang="it-IT"/>
          </a:p>
        </p:txBody>
      </p:sp>
      <p:sp>
        <p:nvSpPr>
          <p:cNvPr id="4" name="Date Placeholder 3"/>
          <p:cNvSpPr>
            <a:spLocks noGrp="1"/>
          </p:cNvSpPr>
          <p:nvPr>
            <p:ph type="dt" sz="half" idx="10"/>
          </p:nvPr>
        </p:nvSpPr>
        <p:spPr/>
        <p:txBody>
          <a:bodyPr/>
          <a:lstStyle/>
          <a:p>
            <a:fld id="{5C12C299-16B2-4475-990D-751901EACC14}" type="datetimeFigureOut">
              <a:rPr lang="en-US" dirty="0"/>
            </a:fld>
            <a:endParaRPr lang="en-US" dirty="0"/>
          </a:p>
        </p:txBody>
      </p:sp>
      <p:sp>
        <p:nvSpPr>
          <p:cNvPr id="5" name="Footer Placeholder 4"/>
          <p:cNvSpPr>
            <a:spLocks noGrp="1"/>
          </p:cNvSpPr>
          <p:nvPr>
            <p:ph type="ftr" sz="quarter" idx="11"/>
          </p:nvPr>
        </p:nvSpPr>
        <p:spPr/>
        <p:txBody>
          <a:bodyPr/>
          <a:lstStyle/>
          <a:p>
            <a:r>
              <a:rPr lang="en-US" dirty="0"/>
              <a:t>
              </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54954" y="973668"/>
            <a:ext cx="8825659" cy="706964"/>
          </a:xfrm>
        </p:spPr>
        <p:txBody>
          <a:bodyPr/>
          <a:lstStyle>
            <a:lvl1pPr>
              <a:defRPr sz="3600"/>
            </a:lvl1pPr>
          </a:lstStyle>
          <a:p>
            <a:r>
              <a:rPr lang="it-IT"/>
              <a:t>Fare clic per modificare lo stile del titolo</a:t>
            </a:r>
            <a:endParaRPr lang="en-US" dirty="0"/>
          </a:p>
        </p:txBody>
      </p:sp>
      <p:sp>
        <p:nvSpPr>
          <p:cNvPr id="3" name="Text Placeholder 2"/>
          <p:cNvSpPr>
            <a:spLocks noGrp="1"/>
          </p:cNvSpPr>
          <p:nvPr>
            <p:ph type="body" idx="1" hasCustomPrompt="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endParaRPr lang="it-IT"/>
          </a:p>
        </p:txBody>
      </p:sp>
      <p:sp>
        <p:nvSpPr>
          <p:cNvPr id="16" name="Text Placeholder 3"/>
          <p:cNvSpPr>
            <a:spLocks noGrp="1"/>
          </p:cNvSpPr>
          <p:nvPr>
            <p:ph type="body" sz="half" idx="15" hasCustomPrompt="1"/>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endParaRPr lang="it-IT"/>
          </a:p>
        </p:txBody>
      </p:sp>
      <p:sp>
        <p:nvSpPr>
          <p:cNvPr id="5" name="Text Placeholder 4"/>
          <p:cNvSpPr>
            <a:spLocks noGrp="1"/>
          </p:cNvSpPr>
          <p:nvPr>
            <p:ph type="body" sz="quarter" idx="3" hasCustomPrompt="1"/>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endParaRPr lang="it-IT"/>
          </a:p>
        </p:txBody>
      </p:sp>
      <p:sp>
        <p:nvSpPr>
          <p:cNvPr id="19" name="Text Placeholder 3"/>
          <p:cNvSpPr>
            <a:spLocks noGrp="1"/>
          </p:cNvSpPr>
          <p:nvPr>
            <p:ph type="body" sz="half" idx="16" hasCustomPrompt="1"/>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endParaRPr lang="it-IT"/>
          </a:p>
        </p:txBody>
      </p:sp>
      <p:sp>
        <p:nvSpPr>
          <p:cNvPr id="14" name="Text Placeholder 4"/>
          <p:cNvSpPr>
            <a:spLocks noGrp="1"/>
          </p:cNvSpPr>
          <p:nvPr>
            <p:ph type="body" sz="quarter" idx="13" hasCustomPrompt="1"/>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endParaRPr lang="it-IT"/>
          </a:p>
        </p:txBody>
      </p:sp>
      <p:sp>
        <p:nvSpPr>
          <p:cNvPr id="20" name="Text Placeholder 3"/>
          <p:cNvSpPr>
            <a:spLocks noGrp="1"/>
          </p:cNvSpPr>
          <p:nvPr>
            <p:ph type="body" sz="half" idx="17" hasCustomPrompt="1"/>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endParaRPr lang="it-IT"/>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fld>
            <a:endParaRPr lang="en-US" dirty="0"/>
          </a:p>
        </p:txBody>
      </p:sp>
      <p:sp>
        <p:nvSpPr>
          <p:cNvPr id="8" name="Footer Placeholder 7"/>
          <p:cNvSpPr>
            <a:spLocks noGrp="1"/>
          </p:cNvSpPr>
          <p:nvPr>
            <p:ph type="ftr" sz="quarter" idx="11"/>
          </p:nvPr>
        </p:nvSpPr>
        <p:spPr/>
        <p:txBody>
          <a:bodyPr/>
          <a:lstStyle/>
          <a:p>
            <a:r>
              <a:rPr lang="en-US" dirty="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54954" y="973668"/>
            <a:ext cx="8825659" cy="706964"/>
          </a:xfrm>
        </p:spPr>
        <p:txBody>
          <a:bodyPr/>
          <a:lstStyle>
            <a:lvl1pPr>
              <a:defRPr sz="3600"/>
            </a:lvl1pPr>
          </a:lstStyle>
          <a:p>
            <a:r>
              <a:rPr lang="it-IT"/>
              <a:t>Fare clic per modificare lo stile del titolo</a:t>
            </a:r>
            <a:endParaRPr lang="en-US" dirty="0"/>
          </a:p>
        </p:txBody>
      </p:sp>
      <p:sp>
        <p:nvSpPr>
          <p:cNvPr id="3" name="Text Placeholder 2"/>
          <p:cNvSpPr>
            <a:spLocks noGrp="1"/>
          </p:cNvSpPr>
          <p:nvPr>
            <p:ph type="body" idx="1" hasCustomPrompt="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endParaRPr lang="it-IT"/>
          </a:p>
        </p:txBody>
      </p:sp>
      <p:sp>
        <p:nvSpPr>
          <p:cNvPr id="19" name="Picture Placeholder 2"/>
          <p:cNvSpPr>
            <a:spLocks noGrp="1" noChangeAspect="1"/>
          </p:cNvSpPr>
          <p:nvPr>
            <p:ph type="pic" idx="15" hasCustomPrompt="1"/>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2" name="Text Placeholder 3"/>
          <p:cNvSpPr>
            <a:spLocks noGrp="1"/>
          </p:cNvSpPr>
          <p:nvPr>
            <p:ph type="body" sz="half" idx="18" hasCustomPrompt="1"/>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endParaRPr lang="it-IT"/>
          </a:p>
        </p:txBody>
      </p:sp>
      <p:sp>
        <p:nvSpPr>
          <p:cNvPr id="5" name="Text Placeholder 4"/>
          <p:cNvSpPr>
            <a:spLocks noGrp="1"/>
          </p:cNvSpPr>
          <p:nvPr>
            <p:ph type="body" sz="quarter" idx="3" hasCustomPrompt="1"/>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endParaRPr lang="it-IT"/>
          </a:p>
        </p:txBody>
      </p:sp>
      <p:sp>
        <p:nvSpPr>
          <p:cNvPr id="41" name="Picture Placeholder 2"/>
          <p:cNvSpPr>
            <a:spLocks noGrp="1" noChangeAspect="1"/>
          </p:cNvSpPr>
          <p:nvPr>
            <p:ph type="pic" idx="21" hasCustomPrompt="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3" name="Text Placeholder 3"/>
          <p:cNvSpPr>
            <a:spLocks noGrp="1"/>
          </p:cNvSpPr>
          <p:nvPr>
            <p:ph type="body" sz="half" idx="19" hasCustomPrompt="1"/>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endParaRPr lang="it-IT"/>
          </a:p>
        </p:txBody>
      </p:sp>
      <p:sp>
        <p:nvSpPr>
          <p:cNvPr id="14" name="Text Placeholder 4"/>
          <p:cNvSpPr>
            <a:spLocks noGrp="1"/>
          </p:cNvSpPr>
          <p:nvPr>
            <p:ph type="body" sz="quarter" idx="13" hasCustomPrompt="1"/>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endParaRPr lang="it-IT"/>
          </a:p>
        </p:txBody>
      </p:sp>
      <p:sp>
        <p:nvSpPr>
          <p:cNvPr id="42" name="Picture Placeholder 2"/>
          <p:cNvSpPr>
            <a:spLocks noGrp="1" noChangeAspect="1"/>
          </p:cNvSpPr>
          <p:nvPr>
            <p:ph type="pic" idx="22" hasCustomPrompt="1"/>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20" hasCustomPrompt="1"/>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endParaRPr lang="it-IT"/>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dirty="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54954" y="973668"/>
            <a:ext cx="8825659" cy="706964"/>
          </a:xfrm>
        </p:spPr>
        <p:txBody>
          <a:bodyPr/>
          <a:lstStyle/>
          <a:p>
            <a:r>
              <a:rPr lang="it-IT"/>
              <a:t>Fare clic per modificare lo stile del titolo</a:t>
            </a:r>
            <a:endParaRPr lang="en-US" dirty="0"/>
          </a:p>
        </p:txBody>
      </p:sp>
      <p:sp>
        <p:nvSpPr>
          <p:cNvPr id="3" name="Vertical Text Placeholder 2"/>
          <p:cNvSpPr>
            <a:spLocks noGrp="1"/>
          </p:cNvSpPr>
          <p:nvPr>
            <p:ph type="body" orient="vert" idx="1" hasCustomPrompt="1"/>
          </p:nvPr>
        </p:nvSpPr>
        <p:spPr>
          <a:xfrm>
            <a:off x="1154954" y="2603500"/>
            <a:ext cx="8825659" cy="3416300"/>
          </a:xfrm>
        </p:spPr>
        <p:txBody>
          <a:bodyPr vert="eaVert" anchor="t" anchorCtr="0"/>
          <a:lstStyle/>
          <a:p>
            <a:pPr lvl="0"/>
            <a:r>
              <a:rPr lang="it-IT"/>
              <a:t>Fare clic per modificare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fld>
            <a:endParaRPr lang="en-US" dirty="0"/>
          </a:p>
        </p:txBody>
      </p:sp>
      <p:sp>
        <p:nvSpPr>
          <p:cNvPr id="5" name="Footer Placeholder 4"/>
          <p:cNvSpPr>
            <a:spLocks noGrp="1"/>
          </p:cNvSpPr>
          <p:nvPr>
            <p:ph type="ftr" sz="quarter" idx="11"/>
          </p:nvPr>
        </p:nvSpPr>
        <p:spPr/>
        <p:txBody>
          <a:bodyPr/>
          <a:lstStyle/>
          <a:p>
            <a:r>
              <a:rPr lang="en-US" dirty="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showMasterSp="0">
  <p:cSld name="Titolo e testo vertical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hasCustomPrompt="1"/>
          </p:nvPr>
        </p:nvSpPr>
        <p:spPr>
          <a:xfrm>
            <a:off x="8585235" y="1278467"/>
            <a:ext cx="1409965" cy="4748590"/>
          </a:xfrm>
        </p:spPr>
        <p:txBody>
          <a:bodyPr vert="eaVert" anchor="b" anchorCtr="0"/>
          <a:lstStyle/>
          <a:p>
            <a:r>
              <a:rPr lang="it-IT"/>
              <a:t>Fare clic per modificare lo stile del titolo</a:t>
            </a:r>
            <a:endParaRPr lang="en-US" dirty="0"/>
          </a:p>
        </p:txBody>
      </p:sp>
      <p:sp>
        <p:nvSpPr>
          <p:cNvPr id="3" name="Vertical Text Placeholder 2"/>
          <p:cNvSpPr>
            <a:spLocks noGrp="1"/>
          </p:cNvSpPr>
          <p:nvPr>
            <p:ph type="body" orient="vert" idx="1" hasCustomPrompt="1"/>
          </p:nvPr>
        </p:nvSpPr>
        <p:spPr>
          <a:xfrm>
            <a:off x="1154954" y="1278467"/>
            <a:ext cx="6256025" cy="4748590"/>
          </a:xfrm>
        </p:spPr>
        <p:txBody>
          <a:bodyPr vert="eaVert"/>
          <a:lstStyle/>
          <a:p>
            <a:pPr lvl="0"/>
            <a:r>
              <a:rPr lang="it-IT"/>
              <a:t>Fare clic per modificare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fld>
            <a:endParaRPr lang="en-US" dirty="0"/>
          </a:p>
        </p:txBody>
      </p:sp>
      <p:sp>
        <p:nvSpPr>
          <p:cNvPr id="5" name="Footer Placeholder 4"/>
          <p:cNvSpPr>
            <a:spLocks noGrp="1"/>
          </p:cNvSpPr>
          <p:nvPr>
            <p:ph type="ftr" sz="quarter" idx="11"/>
          </p:nvPr>
        </p:nvSpPr>
        <p:spPr/>
        <p:txBody>
          <a:bodyPr/>
          <a:lstStyle/>
          <a:p>
            <a:r>
              <a:rPr lang="en-US" dirty="0"/>
              <a:t>
              </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it-IT"/>
              <a:t>Fare clic per modificare lo stile del titolo</a:t>
            </a:r>
            <a:endParaRPr lang="en-US" dirty="0"/>
          </a:p>
        </p:txBody>
      </p:sp>
      <p:sp>
        <p:nvSpPr>
          <p:cNvPr id="3" name="Content Placeholder 2"/>
          <p:cNvSpPr>
            <a:spLocks noGrp="1"/>
          </p:cNvSpPr>
          <p:nvPr>
            <p:ph idx="1" hasCustomPrompt="1"/>
          </p:nvPr>
        </p:nvSpPr>
        <p:spPr>
          <a:xfrm>
            <a:off x="1154954" y="2603500"/>
            <a:ext cx="8825659" cy="3416300"/>
          </a:xfrm>
        </p:spPr>
        <p:txBody>
          <a:bodyPr/>
          <a:lstStyle/>
          <a:p>
            <a:pPr lvl="0"/>
            <a:r>
              <a:rPr lang="it-IT"/>
              <a:t>Fare clic per modificare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fld>
            <a:endParaRPr lang="en-US" dirty="0"/>
          </a:p>
        </p:txBody>
      </p:sp>
      <p:sp>
        <p:nvSpPr>
          <p:cNvPr id="5" name="Footer Placeholder 4"/>
          <p:cNvSpPr>
            <a:spLocks noGrp="1"/>
          </p:cNvSpPr>
          <p:nvPr>
            <p:ph type="ftr" sz="quarter" idx="11"/>
          </p:nvPr>
        </p:nvSpPr>
        <p:spPr/>
        <p:txBody>
          <a:bodyPr/>
          <a:lstStyle/>
          <a:p>
            <a:r>
              <a:rPr lang="en-US" dirty="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Intestazione sezione">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hasCustomPrompt="1"/>
          </p:nvPr>
        </p:nvSpPr>
        <p:spPr>
          <a:xfrm>
            <a:off x="1154954" y="2677645"/>
            <a:ext cx="4351025" cy="2283824"/>
          </a:xfrm>
        </p:spPr>
        <p:txBody>
          <a:bodyPr anchor="ctr"/>
          <a:lstStyle>
            <a:lvl1pPr algn="l">
              <a:defRPr sz="4000" b="0" cap="none"/>
            </a:lvl1pPr>
          </a:lstStyle>
          <a:p>
            <a:r>
              <a:rPr lang="it-IT"/>
              <a:t>Fare clic per modificare lo stile del titolo</a:t>
            </a:r>
            <a:endParaRPr lang="en-US" dirty="0"/>
          </a:p>
        </p:txBody>
      </p:sp>
      <p:sp>
        <p:nvSpPr>
          <p:cNvPr id="3" name="Text Placeholder 2"/>
          <p:cNvSpPr>
            <a:spLocks noGrp="1"/>
          </p:cNvSpPr>
          <p:nvPr>
            <p:ph type="body" idx="1" hasCustomPrompt="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endParaRPr lang="it-IT"/>
          </a:p>
        </p:txBody>
      </p:sp>
      <p:sp>
        <p:nvSpPr>
          <p:cNvPr id="4" name="Date Placeholder 3"/>
          <p:cNvSpPr>
            <a:spLocks noGrp="1"/>
          </p:cNvSpPr>
          <p:nvPr>
            <p:ph type="dt" sz="half" idx="10"/>
          </p:nvPr>
        </p:nvSpPr>
        <p:spPr/>
        <p:txBody>
          <a:bodyPr/>
          <a:lstStyle/>
          <a:p>
            <a:fld id="{F34E6425-0181-43F2-84FC-787E803FD2F8}" type="datetimeFigureOut">
              <a:rPr lang="en-US" dirty="0"/>
            </a:fld>
            <a:endParaRPr lang="en-US" dirty="0"/>
          </a:p>
        </p:txBody>
      </p:sp>
      <p:sp>
        <p:nvSpPr>
          <p:cNvPr id="5" name="Footer Placeholder 4"/>
          <p:cNvSpPr>
            <a:spLocks noGrp="1"/>
          </p:cNvSpPr>
          <p:nvPr>
            <p:ph type="ftr" sz="quarter" idx="11"/>
          </p:nvPr>
        </p:nvSpPr>
        <p:spPr/>
        <p:txBody>
          <a:bodyPr/>
          <a:lstStyle/>
          <a:p>
            <a:r>
              <a:rPr lang="en-US" dirty="0"/>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it-IT"/>
              <a:t>Fare clic per modificare lo stile del titolo</a:t>
            </a:r>
            <a:endParaRPr lang="en-US" dirty="0"/>
          </a:p>
        </p:txBody>
      </p:sp>
      <p:sp>
        <p:nvSpPr>
          <p:cNvPr id="3" name="Content Placeholder 2"/>
          <p:cNvSpPr>
            <a:spLocks noGrp="1"/>
          </p:cNvSpPr>
          <p:nvPr>
            <p:ph sz="half" idx="1" hasCustomPrompt="1"/>
          </p:nvPr>
        </p:nvSpPr>
        <p:spPr>
          <a:xfrm>
            <a:off x="1154954" y="2603500"/>
            <a:ext cx="4825158" cy="3416301"/>
          </a:xfrm>
        </p:spPr>
        <p:txBody>
          <a:bodyPr>
            <a:normAutofit/>
          </a:bodyPr>
          <a:lstStyle/>
          <a:p>
            <a:pPr lvl="0"/>
            <a:r>
              <a:rPr lang="it-IT"/>
              <a:t>Fare clic per modificare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en-US" dirty="0"/>
          </a:p>
        </p:txBody>
      </p:sp>
      <p:sp>
        <p:nvSpPr>
          <p:cNvPr id="4" name="Content Placeholder 3"/>
          <p:cNvSpPr>
            <a:spLocks noGrp="1"/>
          </p:cNvSpPr>
          <p:nvPr>
            <p:ph sz="half" idx="2" hasCustomPrompt="1"/>
          </p:nvPr>
        </p:nvSpPr>
        <p:spPr>
          <a:xfrm>
            <a:off x="6208712" y="2603500"/>
            <a:ext cx="4825159" cy="3416300"/>
          </a:xfrm>
        </p:spPr>
        <p:txBody>
          <a:bodyPr>
            <a:normAutofit/>
          </a:bodyPr>
          <a:lstStyle/>
          <a:p>
            <a:pPr lvl="0"/>
            <a:r>
              <a:rPr lang="it-IT"/>
              <a:t>Fare clic per modificare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fld>
            <a:endParaRPr lang="en-US" dirty="0"/>
          </a:p>
        </p:txBody>
      </p:sp>
      <p:sp>
        <p:nvSpPr>
          <p:cNvPr id="6" name="Footer Placeholder 5"/>
          <p:cNvSpPr>
            <a:spLocks noGrp="1"/>
          </p:cNvSpPr>
          <p:nvPr>
            <p:ph type="ftr" sz="quarter" idx="11"/>
          </p:nvPr>
        </p:nvSpPr>
        <p:spPr/>
        <p:txBody>
          <a:bodyPr/>
          <a:lstStyle/>
          <a:p>
            <a:r>
              <a:rPr lang="en-US" dirty="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it-IT"/>
              <a:t>Fare clic per modificare lo stile del titolo</a:t>
            </a:r>
            <a:endParaRPr lang="en-US" dirty="0"/>
          </a:p>
        </p:txBody>
      </p:sp>
      <p:sp>
        <p:nvSpPr>
          <p:cNvPr id="3" name="Text Placeholder 2"/>
          <p:cNvSpPr>
            <a:spLocks noGrp="1"/>
          </p:cNvSpPr>
          <p:nvPr>
            <p:ph type="body" idx="1" hasCustomPrompt="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endParaRPr lang="it-IT"/>
          </a:p>
        </p:txBody>
      </p:sp>
      <p:sp>
        <p:nvSpPr>
          <p:cNvPr id="4" name="Content Placeholder 3"/>
          <p:cNvSpPr>
            <a:spLocks noGrp="1"/>
          </p:cNvSpPr>
          <p:nvPr>
            <p:ph sz="half" idx="2" hasCustomPrompt="1"/>
          </p:nvPr>
        </p:nvSpPr>
        <p:spPr>
          <a:xfrm>
            <a:off x="1154954" y="3179762"/>
            <a:ext cx="4825158" cy="2840039"/>
          </a:xfrm>
        </p:spPr>
        <p:txBody>
          <a:bodyPr>
            <a:normAutofit/>
          </a:bodyPr>
          <a:lstStyle/>
          <a:p>
            <a:pPr lvl="0"/>
            <a:r>
              <a:rPr lang="it-IT"/>
              <a:t>Fare clic per modificare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en-US" dirty="0"/>
          </a:p>
        </p:txBody>
      </p:sp>
      <p:sp>
        <p:nvSpPr>
          <p:cNvPr id="5" name="Text Placeholder 4"/>
          <p:cNvSpPr>
            <a:spLocks noGrp="1"/>
          </p:cNvSpPr>
          <p:nvPr>
            <p:ph type="body" sz="quarter" idx="3" hasCustomPrompt="1"/>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endParaRPr lang="it-IT"/>
          </a:p>
        </p:txBody>
      </p:sp>
      <p:sp>
        <p:nvSpPr>
          <p:cNvPr id="6" name="Content Placeholder 5"/>
          <p:cNvSpPr>
            <a:spLocks noGrp="1"/>
          </p:cNvSpPr>
          <p:nvPr>
            <p:ph sz="quarter" idx="4" hasCustomPrompt="1"/>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fld>
            <a:endParaRPr lang="en-US" dirty="0"/>
          </a:p>
        </p:txBody>
      </p:sp>
      <p:sp>
        <p:nvSpPr>
          <p:cNvPr id="8" name="Footer Placeholder 7"/>
          <p:cNvSpPr>
            <a:spLocks noGrp="1"/>
          </p:cNvSpPr>
          <p:nvPr>
            <p:ph type="ftr" sz="quarter" idx="11"/>
          </p:nvPr>
        </p:nvSpPr>
        <p:spPr/>
        <p:txBody>
          <a:bodyPr/>
          <a:lstStyle/>
          <a:p>
            <a:r>
              <a:rPr lang="en-US" dirty="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154954" y="973668"/>
            <a:ext cx="8761413" cy="706964"/>
          </a:xfrm>
        </p:spPr>
        <p:txBody>
          <a:bodyPr/>
          <a:lstStyle>
            <a:lvl1pPr>
              <a:defRPr/>
            </a:lvl1p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fld>
            <a:endParaRPr lang="en-US" dirty="0"/>
          </a:p>
        </p:txBody>
      </p:sp>
      <p:sp>
        <p:nvSpPr>
          <p:cNvPr id="4" name="Footer Placeholder 3"/>
          <p:cNvSpPr>
            <a:spLocks noGrp="1"/>
          </p:cNvSpPr>
          <p:nvPr>
            <p:ph type="ftr" sz="quarter" idx="11"/>
          </p:nvPr>
        </p:nvSpPr>
        <p:spPr/>
        <p:txBody>
          <a:bodyPr/>
          <a:lstStyle/>
          <a:p>
            <a:r>
              <a:rPr lang="en-US" dirty="0"/>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fld>
            <a:endParaRPr lang="en-US" dirty="0"/>
          </a:p>
        </p:txBody>
      </p:sp>
      <p:sp>
        <p:nvSpPr>
          <p:cNvPr id="3" name="Footer Placeholder 2"/>
          <p:cNvSpPr>
            <a:spLocks noGrp="1"/>
          </p:cNvSpPr>
          <p:nvPr>
            <p:ph type="ftr" sz="quarter" idx="11"/>
          </p:nvPr>
        </p:nvSpPr>
        <p:spPr/>
        <p:txBody>
          <a:bodyPr/>
          <a:lstStyle/>
          <a:p>
            <a:r>
              <a:rPr lang="en-US" dirty="0"/>
              <a:t>
              </a:t>
            </a:r>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Contenuto con didascalia">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hasCustomPrompt="1"/>
          </p:nvPr>
        </p:nvSpPr>
        <p:spPr>
          <a:xfrm>
            <a:off x="1154955" y="1295400"/>
            <a:ext cx="2793158" cy="1600200"/>
          </a:xfrm>
        </p:spPr>
        <p:txBody>
          <a:bodyPr anchor="b"/>
          <a:lstStyle>
            <a:lvl1pPr algn="l">
              <a:defRPr sz="2400" b="0"/>
            </a:lvl1pPr>
          </a:lstStyle>
          <a:p>
            <a:r>
              <a:rPr lang="it-IT"/>
              <a:t>Fare clic per modificare lo stile del titolo</a:t>
            </a:r>
            <a:endParaRPr lang="en-US" dirty="0"/>
          </a:p>
        </p:txBody>
      </p:sp>
      <p:sp>
        <p:nvSpPr>
          <p:cNvPr id="3" name="Content Placeholder 2"/>
          <p:cNvSpPr>
            <a:spLocks noGrp="1"/>
          </p:cNvSpPr>
          <p:nvPr>
            <p:ph idx="1" hasCustomPrompt="1"/>
          </p:nvPr>
        </p:nvSpPr>
        <p:spPr>
          <a:xfrm>
            <a:off x="5781146" y="1447800"/>
            <a:ext cx="5190066" cy="4572000"/>
          </a:xfrm>
        </p:spPr>
        <p:txBody>
          <a:bodyPr anchor="ctr">
            <a:normAutofit/>
          </a:bodyPr>
          <a:lstStyle/>
          <a:p>
            <a:pPr lvl="0"/>
            <a:r>
              <a:rPr lang="it-IT"/>
              <a:t>Fare clic per modificare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en-US" dirty="0"/>
          </a:p>
        </p:txBody>
      </p:sp>
      <p:sp>
        <p:nvSpPr>
          <p:cNvPr id="4" name="Text Placeholder 3"/>
          <p:cNvSpPr>
            <a:spLocks noGrp="1"/>
          </p:cNvSpPr>
          <p:nvPr>
            <p:ph type="body" sz="half" idx="2" hasCustomPrompt="1"/>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endParaRPr lang="it-IT"/>
          </a:p>
        </p:txBody>
      </p:sp>
      <p:sp>
        <p:nvSpPr>
          <p:cNvPr id="5" name="Date Placeholder 4"/>
          <p:cNvSpPr>
            <a:spLocks noGrp="1"/>
          </p:cNvSpPr>
          <p:nvPr>
            <p:ph type="dt" sz="half" idx="10"/>
          </p:nvPr>
        </p:nvSpPr>
        <p:spPr/>
        <p:txBody>
          <a:bodyPr/>
          <a:lstStyle/>
          <a:p>
            <a:fld id="{76E86A4C-8E40-4F87-A4F0-01A0687C5742}" type="datetimeFigureOut">
              <a:rPr lang="en-US" dirty="0"/>
            </a:fld>
            <a:endParaRPr lang="en-US" dirty="0"/>
          </a:p>
        </p:txBody>
      </p:sp>
      <p:sp>
        <p:nvSpPr>
          <p:cNvPr id="6" name="Footer Placeholder 5"/>
          <p:cNvSpPr>
            <a:spLocks noGrp="1"/>
          </p:cNvSpPr>
          <p:nvPr>
            <p:ph type="ftr" sz="quarter" idx="11"/>
          </p:nvPr>
        </p:nvSpPr>
        <p:spPr/>
        <p:txBody>
          <a:bodyPr/>
          <a:lstStyle/>
          <a:p>
            <a:r>
              <a:rPr lang="en-US" dirty="0"/>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Immagine con didascalia">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hasCustomPrompt="1"/>
          </p:nvPr>
        </p:nvSpPr>
        <p:spPr>
          <a:xfrm>
            <a:off x="1154955" y="1693333"/>
            <a:ext cx="3865134" cy="1735667"/>
          </a:xfrm>
        </p:spPr>
        <p:txBody>
          <a:bodyPr anchor="b">
            <a:normAutofit/>
          </a:bodyPr>
          <a:lstStyle>
            <a:lvl1pPr algn="l">
              <a:defRPr sz="3600" b="0"/>
            </a:lvl1pPr>
          </a:lstStyle>
          <a:p>
            <a:r>
              <a:rPr lang="it-IT"/>
              <a:t>Fare clic per modificare lo stile del titolo</a:t>
            </a:r>
            <a:endParaRPr lang="en-US" dirty="0"/>
          </a:p>
        </p:txBody>
      </p:sp>
      <p:sp>
        <p:nvSpPr>
          <p:cNvPr id="3" name="Picture Placeholder 2"/>
          <p:cNvSpPr>
            <a:spLocks noGrp="1" noChangeAspect="1"/>
          </p:cNvSpPr>
          <p:nvPr>
            <p:ph type="pic" idx="1" hasCustomPrompt="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it-IT"/>
              <a:t>Fare clic sull'icona per inserire un'immagine</a:t>
            </a:r>
            <a:endParaRPr lang="en-US" dirty="0"/>
          </a:p>
        </p:txBody>
      </p:sp>
      <p:sp>
        <p:nvSpPr>
          <p:cNvPr id="4" name="Text Placeholder 3"/>
          <p:cNvSpPr>
            <a:spLocks noGrp="1"/>
          </p:cNvSpPr>
          <p:nvPr>
            <p:ph type="body" sz="half" idx="2" hasCustomPrompt="1"/>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endParaRPr lang="it-IT"/>
          </a:p>
        </p:txBody>
      </p:sp>
      <p:sp>
        <p:nvSpPr>
          <p:cNvPr id="5" name="Date Placeholder 4"/>
          <p:cNvSpPr>
            <a:spLocks noGrp="1"/>
          </p:cNvSpPr>
          <p:nvPr>
            <p:ph type="dt" sz="half" idx="10"/>
          </p:nvPr>
        </p:nvSpPr>
        <p:spPr/>
        <p:txBody>
          <a:bodyPr/>
          <a:lstStyle/>
          <a:p>
            <a:fld id="{35E72C73-2D91-4E12-BA25-F0AA0C03599B}" type="datetimeFigureOut">
              <a:rPr lang="en-US" dirty="0"/>
            </a:fld>
            <a:endParaRPr lang="en-US" dirty="0"/>
          </a:p>
        </p:txBody>
      </p:sp>
      <p:sp>
        <p:nvSpPr>
          <p:cNvPr id="6" name="Footer Placeholder 5"/>
          <p:cNvSpPr>
            <a:spLocks noGrp="1"/>
          </p:cNvSpPr>
          <p:nvPr>
            <p:ph type="ftr" sz="quarter" idx="11"/>
          </p:nvPr>
        </p:nvSpPr>
        <p:spPr/>
        <p:txBody>
          <a:bodyPr/>
          <a:lstStyle/>
          <a:p>
            <a:r>
              <a:rPr lang="en-US" dirty="0"/>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1.jpeg"/><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8">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it-IT"/>
              <a:t>Fare clic per modificare lo stile del titolo</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it-IT"/>
              <a:t>Fare clic per modificare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4.jpeg"/><Relationship Id="rId1"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210404" y="594093"/>
            <a:ext cx="9771192" cy="1639767"/>
          </a:xfrm>
        </p:spPr>
        <p:txBody>
          <a:bodyPr/>
          <a:lstStyle/>
          <a:p>
            <a:pPr algn="ctr"/>
            <a:r>
              <a:rPr lang="it-IT" sz="6600" b="1" spc="600" dirty="0">
                <a:solidFill>
                  <a:srgbClr val="FFFF00"/>
                </a:solidFill>
                <a:latin typeface="Times New Roman" panose="02020603050405020304" pitchFamily="18" charset="0"/>
                <a:cs typeface="Times New Roman" panose="02020603050405020304" pitchFamily="18" charset="0"/>
              </a:rPr>
              <a:t>ARCHIMEDES 2000</a:t>
            </a:r>
            <a:endParaRPr lang="it-IT" sz="6600" b="1" spc="600" dirty="0">
              <a:solidFill>
                <a:srgbClr val="FFFF00"/>
              </a:solidFill>
              <a:latin typeface="Times New Roman" panose="02020603050405020304" pitchFamily="18" charset="0"/>
              <a:cs typeface="Times New Roman" panose="02020603050405020304" pitchFamily="18" charset="0"/>
            </a:endParaRPr>
          </a:p>
        </p:txBody>
      </p:sp>
      <p:sp>
        <p:nvSpPr>
          <p:cNvPr id="4" name="Sottotitolo 3"/>
          <p:cNvSpPr>
            <a:spLocks noGrp="1"/>
          </p:cNvSpPr>
          <p:nvPr>
            <p:ph type="subTitle" idx="1"/>
          </p:nvPr>
        </p:nvSpPr>
        <p:spPr>
          <a:xfrm>
            <a:off x="1497462" y="2410841"/>
            <a:ext cx="9484134" cy="3414772"/>
          </a:xfrm>
        </p:spPr>
        <p:txBody>
          <a:bodyPr>
            <a:normAutofit/>
          </a:bodyPr>
          <a:lstStyle/>
          <a:p>
            <a:pPr algn="ctr">
              <a:lnSpc>
                <a:spcPct val="160000"/>
              </a:lnSpc>
            </a:pPr>
            <a:r>
              <a:rPr lang="en-US" sz="1900" b="1" spc="300" dirty="0">
                <a:solidFill>
                  <a:schemeClr val="bg1"/>
                </a:solidFill>
                <a:latin typeface="Yu Gothic UI Semibold" panose="020B0700000000000000" charset="-128"/>
                <a:ea typeface="Yu Gothic UI Semibold" panose="020B0700000000000000" charset="-128"/>
                <a:cs typeface="Sitka Small Semibold" charset="0"/>
              </a:rPr>
              <a:t>The world’s most complete and advanced</a:t>
            </a:r>
            <a:endParaRPr lang="it-IT" sz="1900" b="1" kern="100" dirty="0">
              <a:solidFill>
                <a:schemeClr val="bg1"/>
              </a:solidFill>
              <a:effectLst/>
              <a:latin typeface="Yu Gothic UI Semibold" panose="020B0700000000000000" charset="-128"/>
              <a:ea typeface="Yu Gothic UI Semibold" panose="020B0700000000000000" charset="-128"/>
              <a:cs typeface="Sitka Small Semibold" charset="0"/>
            </a:endParaRPr>
          </a:p>
          <a:p>
            <a:pPr algn="ctr">
              <a:lnSpc>
                <a:spcPct val="160000"/>
              </a:lnSpc>
            </a:pPr>
            <a:r>
              <a:rPr lang="en-US" sz="1900" b="1" spc="300" dirty="0">
                <a:solidFill>
                  <a:schemeClr val="bg1"/>
                </a:solidFill>
                <a:latin typeface="Yu Gothic UI Semibold" panose="020B0700000000000000" charset="-128"/>
                <a:ea typeface="Yu Gothic UI Semibold" panose="020B0700000000000000" charset="-128"/>
                <a:cs typeface="Sitka Small Semibold" charset="0"/>
              </a:rPr>
              <a:t> Multifunctional mini</a:t>
            </a:r>
            <a:r>
              <a:rPr lang="it-IT" altLang="en-US" sz="1900" b="1" spc="300" dirty="0">
                <a:solidFill>
                  <a:schemeClr val="bg1"/>
                </a:solidFill>
                <a:latin typeface="Yu Gothic UI Semibold" panose="020B0700000000000000" charset="-128"/>
                <a:ea typeface="Yu Gothic UI Semibold" panose="020B0700000000000000" charset="-128"/>
                <a:cs typeface="Sitka Small Semibold" charset="0"/>
              </a:rPr>
              <a:t>-</a:t>
            </a:r>
            <a:r>
              <a:rPr lang="en-US" sz="1900" b="1" spc="300" dirty="0">
                <a:solidFill>
                  <a:schemeClr val="bg1"/>
                </a:solidFill>
                <a:latin typeface="Yu Gothic UI Semibold" panose="020B0700000000000000" charset="-128"/>
                <a:ea typeface="Yu Gothic UI Semibold" panose="020B0700000000000000" charset="-128"/>
                <a:cs typeface="Sitka Small Semibold" charset="0"/>
              </a:rPr>
              <a:t>pool</a:t>
            </a:r>
            <a:r>
              <a:rPr lang="it-IT" sz="1900" b="1" kern="100" spc="300" dirty="0">
                <a:solidFill>
                  <a:schemeClr val="bg1"/>
                </a:solidFill>
                <a:latin typeface="Yu Gothic UI Semibold" panose="020B0700000000000000" charset="-128"/>
                <a:ea typeface="Yu Gothic UI Semibold" panose="020B0700000000000000" charset="-128"/>
                <a:cs typeface="Sitka Small Semibold" charset="0"/>
              </a:rPr>
              <a:t>,</a:t>
            </a:r>
            <a:r>
              <a:rPr lang="it-IT" sz="1900" kern="100" dirty="0">
                <a:solidFill>
                  <a:schemeClr val="bg1"/>
                </a:solidFill>
                <a:effectLst/>
                <a:latin typeface="Yu Gothic UI Semibold" panose="020B0700000000000000" charset="-128"/>
                <a:ea typeface="Yu Gothic UI Semibold" panose="020B0700000000000000" charset="-128"/>
                <a:cs typeface="Sitka Small Semibold" charset="0"/>
              </a:rPr>
              <a:t> </a:t>
            </a:r>
            <a:r>
              <a:rPr lang="it-IT" sz="1900" kern="100" dirty="0" err="1">
                <a:solidFill>
                  <a:schemeClr val="bg1"/>
                </a:solidFill>
                <a:effectLst/>
                <a:latin typeface="Yu Gothic UI Semibold" panose="020B0700000000000000" charset="-128"/>
                <a:ea typeface="Yu Gothic UI Semibold" panose="020B0700000000000000" charset="-128"/>
                <a:cs typeface="Sitka Small Semibold" charset="0"/>
              </a:rPr>
              <a:t>easily</a:t>
            </a:r>
            <a:r>
              <a:rPr lang="it-IT" sz="1900" kern="100" dirty="0">
                <a:solidFill>
                  <a:schemeClr val="bg1"/>
                </a:solidFill>
                <a:effectLst/>
                <a:latin typeface="Yu Gothic UI Semibold" panose="020B0700000000000000" charset="-128"/>
                <a:ea typeface="Yu Gothic UI Semibold" panose="020B0700000000000000" charset="-128"/>
                <a:cs typeface="Sitka Small Semibold" charset="0"/>
              </a:rPr>
              <a:t> </a:t>
            </a:r>
            <a:r>
              <a:rPr lang="it-IT" sz="1900" b="1" kern="100" dirty="0" err="1">
                <a:solidFill>
                  <a:schemeClr val="bg1"/>
                </a:solidFill>
                <a:effectLst/>
                <a:latin typeface="Yu Gothic UI Semibold" panose="020B0700000000000000" charset="-128"/>
                <a:ea typeface="Yu Gothic UI Semibold" panose="020B0700000000000000" charset="-128"/>
                <a:cs typeface="Sitka Small Semibold" charset="0"/>
              </a:rPr>
              <a:t>transportable</a:t>
            </a:r>
            <a:r>
              <a:rPr lang="it-IT" sz="1900" b="1" kern="100" dirty="0">
                <a:solidFill>
                  <a:schemeClr val="bg1"/>
                </a:solidFill>
                <a:effectLst/>
                <a:latin typeface="Yu Gothic UI Semibold" panose="020B0700000000000000" charset="-128"/>
                <a:ea typeface="Yu Gothic UI Semibold" panose="020B0700000000000000" charset="-128"/>
                <a:cs typeface="Sitka Small Semibold" charset="0"/>
              </a:rPr>
              <a:t> and </a:t>
            </a:r>
            <a:r>
              <a:rPr lang="it-IT" sz="1900" b="1" kern="100" dirty="0" err="1">
                <a:solidFill>
                  <a:schemeClr val="bg1"/>
                </a:solidFill>
                <a:effectLst/>
                <a:latin typeface="Yu Gothic UI Semibold" panose="020B0700000000000000" charset="-128"/>
                <a:ea typeface="Yu Gothic UI Semibold" panose="020B0700000000000000" charset="-128"/>
                <a:cs typeface="Sitka Small Semibold" charset="0"/>
              </a:rPr>
              <a:t>placeable</a:t>
            </a:r>
            <a:r>
              <a:rPr lang="it-IT" sz="1900" b="1" kern="100" dirty="0">
                <a:solidFill>
                  <a:schemeClr val="bg1"/>
                </a:solidFill>
                <a:effectLst/>
                <a:latin typeface="Yu Gothic UI Semibold" panose="020B0700000000000000" charset="-128"/>
                <a:ea typeface="Yu Gothic UI Semibold" panose="020B0700000000000000" charset="-128"/>
                <a:cs typeface="Sitka Small Semibold" charset="0"/>
              </a:rPr>
              <a:t> in </a:t>
            </a:r>
            <a:r>
              <a:rPr lang="it-IT" sz="1900" b="1" kern="100" dirty="0" err="1">
                <a:solidFill>
                  <a:schemeClr val="bg1"/>
                </a:solidFill>
                <a:effectLst/>
                <a:latin typeface="Yu Gothic UI Semibold" panose="020B0700000000000000" charset="-128"/>
                <a:ea typeface="Yu Gothic UI Semibold" panose="020B0700000000000000" charset="-128"/>
                <a:cs typeface="Sitka Small Semibold" charset="0"/>
              </a:rPr>
              <a:t>any</a:t>
            </a:r>
            <a:r>
              <a:rPr lang="it-IT" sz="1900" b="1" kern="100" dirty="0">
                <a:solidFill>
                  <a:schemeClr val="bg1"/>
                </a:solidFill>
                <a:effectLst/>
                <a:latin typeface="Yu Gothic UI Semibold" panose="020B0700000000000000" charset="-128"/>
                <a:ea typeface="Yu Gothic UI Semibold" panose="020B0700000000000000" charset="-128"/>
                <a:cs typeface="Sitka Small Semibold" charset="0"/>
              </a:rPr>
              <a:t> </a:t>
            </a:r>
            <a:r>
              <a:rPr lang="it-IT" sz="1900" b="1" kern="100" dirty="0" err="1">
                <a:solidFill>
                  <a:schemeClr val="bg1"/>
                </a:solidFill>
                <a:effectLst/>
                <a:latin typeface="Yu Gothic UI Semibold" panose="020B0700000000000000" charset="-128"/>
                <a:ea typeface="Yu Gothic UI Semibold" panose="020B0700000000000000" charset="-128"/>
                <a:cs typeface="Sitka Small Semibold" charset="0"/>
              </a:rPr>
              <a:t>suitable</a:t>
            </a:r>
            <a:r>
              <a:rPr lang="it-IT" sz="1900" b="1" kern="100" dirty="0">
                <a:solidFill>
                  <a:schemeClr val="bg1"/>
                </a:solidFill>
                <a:effectLst/>
                <a:latin typeface="Yu Gothic UI Semibold" panose="020B0700000000000000" charset="-128"/>
                <a:ea typeface="Yu Gothic UI Semibold" panose="020B0700000000000000" charset="-128"/>
                <a:cs typeface="Sitka Small Semibold" charset="0"/>
              </a:rPr>
              <a:t> location</a:t>
            </a:r>
            <a:r>
              <a:rPr lang="en-US" sz="1900" b="1" spc="300" dirty="0">
                <a:solidFill>
                  <a:schemeClr val="bg1"/>
                </a:solidFill>
                <a:latin typeface="Yu Gothic UI Semibold" panose="020B0700000000000000" charset="-128"/>
                <a:ea typeface="Yu Gothic UI Semibold" panose="020B0700000000000000" charset="-128"/>
                <a:cs typeface="Sitka Small Semibold" charset="0"/>
              </a:rPr>
              <a:t> for motorial rehabilitation</a:t>
            </a:r>
            <a:r>
              <a:rPr lang="it-IT" altLang="en-US" sz="1900" b="1" spc="300" dirty="0">
                <a:solidFill>
                  <a:schemeClr val="bg1"/>
                </a:solidFill>
                <a:latin typeface="Yu Gothic UI Semibold" panose="020B0700000000000000" charset="-128"/>
                <a:ea typeface="Yu Gothic UI Semibold" panose="020B0700000000000000" charset="-128"/>
                <a:cs typeface="Sitka Small Semibold" charset="0"/>
              </a:rPr>
              <a:t> (and</a:t>
            </a:r>
            <a:r>
              <a:rPr lang="en-US" sz="1900" b="1" spc="300" dirty="0">
                <a:solidFill>
                  <a:schemeClr val="bg1"/>
                </a:solidFill>
                <a:latin typeface="Yu Gothic UI Semibold" panose="020B0700000000000000" charset="-128"/>
                <a:ea typeface="Yu Gothic UI Semibold" panose="020B0700000000000000" charset="-128"/>
                <a:cs typeface="Sitka Small Semibold" charset="0"/>
              </a:rPr>
              <a:t> </a:t>
            </a:r>
            <a:r>
              <a:rPr lang="it-IT" altLang="en-US" sz="1900" b="1" spc="300" dirty="0">
                <a:solidFill>
                  <a:schemeClr val="bg1"/>
                </a:solidFill>
                <a:latin typeface="Yu Gothic UI Semibold" panose="020B0700000000000000" charset="-128"/>
                <a:ea typeface="Yu Gothic UI Semibold" panose="020B0700000000000000" charset="-128"/>
                <a:cs typeface="Sitka Small Semibold" charset="0"/>
              </a:rPr>
              <a:t>not only) </a:t>
            </a:r>
            <a:r>
              <a:rPr lang="en-US" sz="1900" b="1" spc="300" dirty="0">
                <a:solidFill>
                  <a:schemeClr val="bg1"/>
                </a:solidFill>
                <a:latin typeface="Yu Gothic UI Semibold" panose="020B0700000000000000" charset="-128"/>
                <a:ea typeface="Yu Gothic UI Semibold" panose="020B0700000000000000" charset="-128"/>
                <a:cs typeface="Sitka Small Semibold" charset="0"/>
              </a:rPr>
              <a:t>with </a:t>
            </a:r>
            <a:r>
              <a:rPr lang="it-IT" sz="1900" b="1" spc="300" dirty="0">
                <a:solidFill>
                  <a:schemeClr val="bg1"/>
                </a:solidFill>
                <a:latin typeface="Yu Gothic UI Semibold" panose="020B0700000000000000" charset="-128"/>
                <a:ea typeface="Yu Gothic UI Semibold" panose="020B0700000000000000" charset="-128"/>
                <a:cs typeface="Sitka Small Semibold" charset="0"/>
              </a:rPr>
              <a:t>a controlled segmental load</a:t>
            </a:r>
            <a:endParaRPr lang="it-IT" sz="1900" b="1" spc="300" dirty="0">
              <a:solidFill>
                <a:schemeClr val="bg1"/>
              </a:solidFill>
              <a:latin typeface="Yu Gothic UI Semibold" panose="020B0700000000000000" charset="-128"/>
              <a:ea typeface="Yu Gothic UI Semibold" panose="020B0700000000000000" charset="-128"/>
              <a:cs typeface="Sitka Small Semibold" charset="0"/>
            </a:endParaRPr>
          </a:p>
          <a:p>
            <a:pPr algn="ctr"/>
            <a:endParaRPr lang="it-IT" b="1" spc="300" dirty="0">
              <a:solidFill>
                <a:schemeClr val="bg1"/>
              </a:solidFill>
              <a:latin typeface="Sitka Small Semibold" charset="0"/>
              <a:cs typeface="Sitka Small Semibold" charset="0"/>
            </a:endParaRPr>
          </a:p>
          <a:p>
            <a:pPr algn="ctr"/>
            <a:r>
              <a:rPr lang="it-IT" sz="1600" b="1" i="1" spc="300" dirty="0">
                <a:solidFill>
                  <a:srgbClr val="FFFF00"/>
                </a:solidFill>
                <a:latin typeface="Times New Roman" panose="02020603050405020304" pitchFamily="18" charset="0"/>
                <a:cs typeface="Times New Roman" panose="02020603050405020304" pitchFamily="18" charset="0"/>
              </a:rPr>
              <a:t>                   </a:t>
            </a:r>
            <a:r>
              <a:rPr lang="it-IT" sz="1600" b="1" i="1" spc="300" dirty="0">
                <a:solidFill>
                  <a:srgbClr val="FFFF00"/>
                </a:solidFill>
                <a:latin typeface="Yu Gothic UI Semibold" panose="020B0700000000000000" charset="-128"/>
                <a:ea typeface="Yu Gothic UI Semibold" panose="020B0700000000000000" charset="-128"/>
                <a:cs typeface="Times New Roman" panose="02020603050405020304" pitchFamily="18" charset="0"/>
              </a:rPr>
              <a:t>conceived and created by Stefano weisz m.d</a:t>
            </a:r>
            <a:r>
              <a:rPr lang="it-IT" b="1" i="1" spc="300" dirty="0">
                <a:solidFill>
                  <a:srgbClr val="FFFF00"/>
                </a:solidFill>
                <a:latin typeface="Yu Gothic UI Semibold" panose="020B0700000000000000" charset="-128"/>
                <a:ea typeface="Yu Gothic UI Semibold" panose="020B0700000000000000" charset="-128"/>
                <a:cs typeface="Times New Roman" panose="02020603050405020304" pitchFamily="18" charset="0"/>
              </a:rPr>
              <a:t>.</a:t>
            </a:r>
            <a:endParaRPr lang="it-IT" b="1" i="1" spc="300" dirty="0">
              <a:solidFill>
                <a:srgbClr val="FFFF00"/>
              </a:solidFill>
              <a:latin typeface="Yu Gothic UI Semibold" panose="020B0700000000000000" charset="-128"/>
              <a:ea typeface="Yu Gothic UI Semibold" panose="020B0700000000000000" charset="-128"/>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0" fill="hold"/>
                                        <p:tgtEl>
                                          <p:spTgt spid="2"/>
                                        </p:tgtEl>
                                        <p:attrNameLst>
                                          <p:attrName>ppt_w</p:attrName>
                                        </p:attrNameLst>
                                      </p:cBhvr>
                                      <p:tavLst>
                                        <p:tav tm="0">
                                          <p:val>
                                            <p:fltVal val="0"/>
                                          </p:val>
                                        </p:tav>
                                        <p:tav tm="100000">
                                          <p:val>
                                            <p:strVal val="#ppt_w"/>
                                          </p:val>
                                        </p:tav>
                                      </p:tavLst>
                                    </p:anim>
                                    <p:anim calcmode="lin" valueType="num">
                                      <p:cBhvr>
                                        <p:cTn id="8" dur="2500" fill="hold"/>
                                        <p:tgtEl>
                                          <p:spTgt spid="2"/>
                                        </p:tgtEl>
                                        <p:attrNameLst>
                                          <p:attrName>ppt_h</p:attrName>
                                        </p:attrNameLst>
                                      </p:cBhvr>
                                      <p:tavLst>
                                        <p:tav tm="0">
                                          <p:val>
                                            <p:fltVal val="0"/>
                                          </p:val>
                                        </p:tav>
                                        <p:tav tm="100000">
                                          <p:val>
                                            <p:strVal val="#ppt_h"/>
                                          </p:val>
                                        </p:tav>
                                      </p:tavLst>
                                    </p:anim>
                                    <p:animEffect transition="in" filter="fade">
                                      <p:cBhvr>
                                        <p:cTn id="9" dur="2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ctrTitle"/>
          </p:nvPr>
        </p:nvSpPr>
        <p:spPr>
          <a:xfrm>
            <a:off x="1734818" y="1651542"/>
            <a:ext cx="8825658" cy="3637400"/>
          </a:xfrm>
        </p:spPr>
        <p:txBody>
          <a:bodyPr/>
          <a:lstStyle/>
          <a:p>
            <a:r>
              <a:rPr lang="en-US" sz="2200" b="1" dirty="0">
                <a:latin typeface="Times New Roman" panose="02020603050405020304" pitchFamily="18" charset="0"/>
                <a:cs typeface="Times New Roman" panose="02020603050405020304" pitchFamily="18" charset="0"/>
              </a:rPr>
              <a:t>Patients subjected to a partial or total </a:t>
            </a:r>
            <a:r>
              <a:rPr lang="en-US" sz="2200" b="1" dirty="0" err="1">
                <a:latin typeface="Times New Roman" panose="02020603050405020304" pitchFamily="18" charset="0"/>
                <a:cs typeface="Times New Roman" panose="02020603050405020304" pitchFamily="18" charset="0"/>
              </a:rPr>
              <a:t>arthroprosthesis</a:t>
            </a:r>
            <a:r>
              <a:rPr lang="en-US" sz="2200" b="1" dirty="0">
                <a:latin typeface="Times New Roman" panose="02020603050405020304" pitchFamily="18" charset="0"/>
                <a:cs typeface="Times New Roman" panose="02020603050405020304" pitchFamily="18" charset="0"/>
              </a:rPr>
              <a:t> (hip, knee and ankle), lower limb ligaments or </a:t>
            </a:r>
            <a:r>
              <a:rPr lang="en-US" sz="2200" b="1" dirty="0" err="1">
                <a:latin typeface="Times New Roman" panose="02020603050405020304" pitchFamily="18" charset="0"/>
                <a:cs typeface="Times New Roman" panose="02020603050405020304" pitchFamily="18" charset="0"/>
              </a:rPr>
              <a:t>mioplasty</a:t>
            </a:r>
            <a:r>
              <a:rPr lang="en-US" sz="2200" b="1" dirty="0">
                <a:latin typeface="Times New Roman" panose="02020603050405020304" pitchFamily="18" charset="0"/>
                <a:cs typeface="Times New Roman" panose="02020603050405020304" pitchFamily="18" charset="0"/>
              </a:rPr>
              <a:t>.</a:t>
            </a:r>
            <a:br>
              <a:rPr lang="en-US" sz="2200" b="1" dirty="0">
                <a:latin typeface="Times New Roman" panose="02020603050405020304" pitchFamily="18" charset="0"/>
                <a:cs typeface="Times New Roman" panose="02020603050405020304" pitchFamily="18" charset="0"/>
              </a:rPr>
            </a:br>
            <a:br>
              <a:rPr lang="en-US" sz="900" b="1" dirty="0">
                <a:latin typeface="Times New Roman" panose="02020603050405020304" pitchFamily="18" charset="0"/>
                <a:cs typeface="Times New Roman" panose="02020603050405020304" pitchFamily="18" charset="0"/>
              </a:rPr>
            </a:br>
            <a:r>
              <a:rPr lang="en-US" sz="2200" b="1" dirty="0">
                <a:latin typeface="Times New Roman" panose="02020603050405020304" pitchFamily="18" charset="0"/>
                <a:cs typeface="Times New Roman" panose="02020603050405020304" pitchFamily="18" charset="0"/>
              </a:rPr>
              <a:t>Post-traumatic outcomes in the dorsal-lumbar spine, pelvis and lower limbs </a:t>
            </a:r>
            <a:r>
              <a:rPr lang="it-IT" sz="2200" b="1" dirty="0" err="1">
                <a:latin typeface="Times New Roman" panose="02020603050405020304" pitchFamily="18" charset="0"/>
                <a:cs typeface="Times New Roman" panose="02020603050405020304" pitchFamily="18" charset="0"/>
              </a:rPr>
              <a:t>surgically</a:t>
            </a:r>
            <a:r>
              <a:rPr lang="it-IT" sz="2200" b="1" dirty="0">
                <a:latin typeface="Times New Roman" panose="02020603050405020304" pitchFamily="18" charset="0"/>
                <a:cs typeface="Times New Roman" panose="02020603050405020304" pitchFamily="18" charset="0"/>
              </a:rPr>
              <a:t> </a:t>
            </a:r>
            <a:r>
              <a:rPr lang="it-IT" sz="2200" b="1" dirty="0" err="1">
                <a:latin typeface="Times New Roman" panose="02020603050405020304" pitchFamily="18" charset="0"/>
                <a:cs typeface="Times New Roman" panose="02020603050405020304" pitchFamily="18" charset="0"/>
              </a:rPr>
              <a:t>treated</a:t>
            </a:r>
            <a:r>
              <a:rPr lang="it-IT" sz="2200" b="1" dirty="0">
                <a:latin typeface="Times New Roman" panose="02020603050405020304" pitchFamily="18" charset="0"/>
                <a:cs typeface="Times New Roman" panose="02020603050405020304" pitchFamily="18" charset="0"/>
              </a:rPr>
              <a:t> or </a:t>
            </a:r>
            <a:r>
              <a:rPr lang="it-IT" sz="2200" b="1" dirty="0" err="1">
                <a:latin typeface="Times New Roman" panose="02020603050405020304" pitchFamily="18" charset="0"/>
                <a:cs typeface="Times New Roman" panose="02020603050405020304" pitchFamily="18" charset="0"/>
              </a:rPr>
              <a:t>not</a:t>
            </a:r>
            <a:r>
              <a:rPr lang="it-IT" sz="2200" b="1" dirty="0">
                <a:latin typeface="Times New Roman" panose="02020603050405020304" pitchFamily="18" charset="0"/>
                <a:cs typeface="Times New Roman" panose="02020603050405020304" pitchFamily="18" charset="0"/>
              </a:rPr>
              <a:t>.</a:t>
            </a:r>
            <a:br>
              <a:rPr lang="it-IT" sz="2200" b="1" dirty="0">
                <a:latin typeface="Times New Roman" panose="02020603050405020304" pitchFamily="18" charset="0"/>
                <a:cs typeface="Times New Roman" panose="02020603050405020304" pitchFamily="18" charset="0"/>
              </a:rPr>
            </a:br>
            <a:br>
              <a:rPr lang="it-IT" sz="900" b="1" dirty="0">
                <a:latin typeface="Times New Roman" panose="02020603050405020304" pitchFamily="18" charset="0"/>
                <a:cs typeface="Times New Roman" panose="02020603050405020304" pitchFamily="18" charset="0"/>
              </a:rPr>
            </a:br>
            <a:r>
              <a:rPr lang="it-IT" sz="2200" b="1" dirty="0">
                <a:latin typeface="Times New Roman" panose="02020603050405020304" pitchFamily="18" charset="0"/>
                <a:cs typeface="Times New Roman" panose="02020603050405020304" pitchFamily="18" charset="0"/>
              </a:rPr>
              <a:t>P</a:t>
            </a:r>
            <a:r>
              <a:rPr lang="en-US" sz="2200" b="1" dirty="0" err="1">
                <a:latin typeface="Times New Roman" panose="02020603050405020304" pitchFamily="18" charset="0"/>
                <a:cs typeface="Times New Roman" panose="02020603050405020304" pitchFamily="18" charset="0"/>
              </a:rPr>
              <a:t>atients</a:t>
            </a:r>
            <a:r>
              <a:rPr lang="en-US" sz="2200" b="1" dirty="0">
                <a:latin typeface="Times New Roman" panose="02020603050405020304" pitchFamily="18" charset="0"/>
                <a:cs typeface="Times New Roman" panose="02020603050405020304" pitchFamily="18" charset="0"/>
              </a:rPr>
              <a:t> immediately or deferred surgically treated with osteotomies, tendon transpositions, </a:t>
            </a:r>
            <a:r>
              <a:rPr lang="en-US" sz="2200" b="1" dirty="0" err="1">
                <a:latin typeface="Times New Roman" panose="02020603050405020304" pitchFamily="18" charset="0"/>
                <a:cs typeface="Times New Roman" panose="02020603050405020304" pitchFamily="18" charset="0"/>
              </a:rPr>
              <a:t>dorso</a:t>
            </a:r>
            <a:r>
              <a:rPr lang="en-US" sz="2200" b="1" dirty="0">
                <a:latin typeface="Times New Roman" panose="02020603050405020304" pitchFamily="18" charset="0"/>
                <a:cs typeface="Times New Roman" panose="02020603050405020304" pitchFamily="18" charset="0"/>
              </a:rPr>
              <a:t>-lumbar spine, etc.</a:t>
            </a:r>
            <a:br>
              <a:rPr lang="en-US" sz="2200" b="1" dirty="0">
                <a:latin typeface="Times New Roman" panose="02020603050405020304" pitchFamily="18" charset="0"/>
                <a:cs typeface="Times New Roman" panose="02020603050405020304" pitchFamily="18" charset="0"/>
              </a:rPr>
            </a:br>
            <a:br>
              <a:rPr lang="en-US" sz="900" b="1" dirty="0">
                <a:latin typeface="Times New Roman" panose="02020603050405020304" pitchFamily="18" charset="0"/>
                <a:cs typeface="Times New Roman" panose="02020603050405020304" pitchFamily="18" charset="0"/>
              </a:rPr>
            </a:br>
            <a:r>
              <a:rPr lang="en-US" sz="2200" b="1" dirty="0">
                <a:latin typeface="Times New Roman" panose="02020603050405020304" pitchFamily="18" charset="0"/>
                <a:cs typeface="Times New Roman" panose="02020603050405020304" pitchFamily="18" charset="0"/>
              </a:rPr>
              <a:t>Congenital or acquired </a:t>
            </a:r>
            <a:r>
              <a:rPr lang="en-US" sz="2200" b="1" dirty="0" err="1">
                <a:latin typeface="Times New Roman" panose="02020603050405020304" pitchFamily="18" charset="0"/>
                <a:cs typeface="Times New Roman" panose="02020603050405020304" pitchFamily="18" charset="0"/>
              </a:rPr>
              <a:t>osteochondrites</a:t>
            </a:r>
            <a:r>
              <a:rPr lang="en-US" sz="2200" b="1" dirty="0">
                <a:latin typeface="Times New Roman" panose="02020603050405020304" pitchFamily="18" charset="0"/>
                <a:cs typeface="Times New Roman" panose="02020603050405020304" pitchFamily="18" charset="0"/>
              </a:rPr>
              <a:t> of the hip, knee and foot.</a:t>
            </a:r>
            <a:br>
              <a:rPr lang="en-US" sz="2200" b="1" dirty="0">
                <a:latin typeface="Times New Roman" panose="02020603050405020304" pitchFamily="18" charset="0"/>
                <a:cs typeface="Times New Roman" panose="02020603050405020304" pitchFamily="18" charset="0"/>
              </a:rPr>
            </a:br>
            <a:br>
              <a:rPr lang="en-US" sz="900" b="1" dirty="0">
                <a:latin typeface="Times New Roman" panose="02020603050405020304" pitchFamily="18" charset="0"/>
                <a:cs typeface="Times New Roman" panose="02020603050405020304" pitchFamily="18" charset="0"/>
              </a:rPr>
            </a:br>
            <a:r>
              <a:rPr lang="en-US" sz="2200" b="1" dirty="0">
                <a:latin typeface="Times New Roman" panose="02020603050405020304" pitchFamily="18" charset="0"/>
                <a:cs typeface="Times New Roman" panose="02020603050405020304" pitchFamily="18" charset="0"/>
              </a:rPr>
              <a:t>Many other pathologies to be identified.</a:t>
            </a:r>
            <a:endParaRPr lang="it-IT" sz="2200" b="1" dirty="0">
              <a:solidFill>
                <a:srgbClr val="FFFF00"/>
              </a:solidFill>
              <a:latin typeface="Times New Roman" panose="02020603050405020304" pitchFamily="18" charset="0"/>
              <a:cs typeface="Times New Roman" panose="02020603050405020304" pitchFamily="18" charset="0"/>
            </a:endParaRPr>
          </a:p>
        </p:txBody>
      </p:sp>
      <p:sp>
        <p:nvSpPr>
          <p:cNvPr id="8" name="Sottotitolo 7"/>
          <p:cNvSpPr>
            <a:spLocks noGrp="1"/>
          </p:cNvSpPr>
          <p:nvPr>
            <p:ph type="subTitle" idx="1"/>
          </p:nvPr>
        </p:nvSpPr>
        <p:spPr>
          <a:xfrm>
            <a:off x="1734818" y="1123496"/>
            <a:ext cx="9144000" cy="861420"/>
          </a:xfrm>
        </p:spPr>
        <p:txBody>
          <a:bodyPr>
            <a:noAutofit/>
          </a:bodyPr>
          <a:lstStyle/>
          <a:p>
            <a:r>
              <a:rPr lang="it-IT" sz="3600" b="1" dirty="0" err="1">
                <a:solidFill>
                  <a:srgbClr val="FFFF00"/>
                </a:solidFill>
                <a:latin typeface="Times New Roman" panose="02020603050405020304" pitchFamily="18" charset="0"/>
                <a:cs typeface="Times New Roman" panose="02020603050405020304" pitchFamily="18" charset="0"/>
              </a:rPr>
              <a:t>orthopedics</a:t>
            </a:r>
            <a:r>
              <a:rPr lang="it-IT" sz="3600" b="1" dirty="0">
                <a:solidFill>
                  <a:srgbClr val="FFFF00"/>
                </a:solidFill>
                <a:latin typeface="Times New Roman" panose="02020603050405020304" pitchFamily="18" charset="0"/>
                <a:cs typeface="Times New Roman" panose="02020603050405020304" pitchFamily="18" charset="0"/>
              </a:rPr>
              <a:t> and </a:t>
            </a:r>
            <a:r>
              <a:rPr lang="it-IT" sz="3600" b="1" dirty="0" err="1">
                <a:solidFill>
                  <a:srgbClr val="FFFF00"/>
                </a:solidFill>
                <a:latin typeface="Times New Roman" panose="02020603050405020304" pitchFamily="18" charset="0"/>
                <a:cs typeface="Times New Roman" panose="02020603050405020304" pitchFamily="18" charset="0"/>
              </a:rPr>
              <a:t>traumatology</a:t>
            </a:r>
            <a:endParaRPr lang="it-IT" sz="360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ctrTitle"/>
          </p:nvPr>
        </p:nvSpPr>
        <p:spPr>
          <a:xfrm>
            <a:off x="2690067" y="1984916"/>
            <a:ext cx="6949233" cy="3361175"/>
          </a:xfrm>
        </p:spPr>
        <p:txBody>
          <a:bodyPr/>
          <a:lstStyle/>
          <a:p>
            <a:pPr>
              <a:lnSpc>
                <a:spcPct val="150000"/>
              </a:lnSpc>
            </a:pPr>
            <a:r>
              <a:rPr lang="it-IT" sz="2800" b="1" dirty="0" err="1">
                <a:latin typeface="Times New Roman" panose="02020603050405020304" pitchFamily="18" charset="0"/>
                <a:cs typeface="Times New Roman" panose="02020603050405020304" pitchFamily="18" charset="0"/>
              </a:rPr>
              <a:t>Venous</a:t>
            </a:r>
            <a:r>
              <a:rPr lang="it-IT" sz="2800" b="1" dirty="0">
                <a:latin typeface="Times New Roman" panose="02020603050405020304" pitchFamily="18" charset="0"/>
                <a:cs typeface="Times New Roman" panose="02020603050405020304" pitchFamily="18" charset="0"/>
              </a:rPr>
              <a:t> and </a:t>
            </a:r>
            <a:r>
              <a:rPr lang="it-IT" sz="2800" b="1" dirty="0" err="1">
                <a:latin typeface="Times New Roman" panose="02020603050405020304" pitchFamily="18" charset="0"/>
                <a:cs typeface="Times New Roman" panose="02020603050405020304" pitchFamily="18" charset="0"/>
              </a:rPr>
              <a:t>lymphatic</a:t>
            </a:r>
            <a:r>
              <a:rPr lang="it-IT" sz="2800" b="1" dirty="0">
                <a:latin typeface="Times New Roman" panose="02020603050405020304" pitchFamily="18" charset="0"/>
                <a:cs typeface="Times New Roman" panose="02020603050405020304" pitchFamily="18" charset="0"/>
              </a:rPr>
              <a:t> </a:t>
            </a:r>
            <a:r>
              <a:rPr lang="it-IT" sz="2800" b="1" dirty="0" err="1">
                <a:latin typeface="Times New Roman" panose="02020603050405020304" pitchFamily="18" charset="0"/>
                <a:cs typeface="Times New Roman" panose="02020603050405020304" pitchFamily="18" charset="0"/>
              </a:rPr>
              <a:t>insufficiencies</a:t>
            </a:r>
            <a:r>
              <a:rPr lang="it-IT" sz="2800" b="1" dirty="0">
                <a:latin typeface="Times New Roman" panose="02020603050405020304" pitchFamily="18" charset="0"/>
                <a:cs typeface="Times New Roman" panose="02020603050405020304" pitchFamily="18" charset="0"/>
              </a:rPr>
              <a:t>.</a:t>
            </a:r>
            <a:br>
              <a:rPr lang="it-IT" sz="2800" b="1" dirty="0">
                <a:latin typeface="Times New Roman" panose="02020603050405020304" pitchFamily="18" charset="0"/>
                <a:cs typeface="Times New Roman" panose="02020603050405020304" pitchFamily="18" charset="0"/>
              </a:rPr>
            </a:br>
            <a:r>
              <a:rPr lang="it-IT" sz="2800" b="1" dirty="0" err="1">
                <a:latin typeface="Times New Roman" panose="02020603050405020304" pitchFamily="18" charset="0"/>
                <a:cs typeface="Times New Roman" panose="02020603050405020304" pitchFamily="18" charset="0"/>
              </a:rPr>
              <a:t>Phleboartrosic</a:t>
            </a:r>
            <a:r>
              <a:rPr lang="it-IT" sz="2800" b="1" dirty="0">
                <a:latin typeface="Times New Roman" panose="02020603050405020304" pitchFamily="18" charset="0"/>
                <a:cs typeface="Times New Roman" panose="02020603050405020304" pitchFamily="18" charset="0"/>
              </a:rPr>
              <a:t> </a:t>
            </a:r>
            <a:r>
              <a:rPr lang="it-IT" sz="2800" b="1" dirty="0" err="1">
                <a:latin typeface="Times New Roman" panose="02020603050405020304" pitchFamily="18" charset="0"/>
                <a:cs typeface="Times New Roman" panose="02020603050405020304" pitchFamily="18" charset="0"/>
              </a:rPr>
              <a:t>syndromes</a:t>
            </a:r>
            <a:r>
              <a:rPr lang="it-IT" sz="2800" b="1" dirty="0">
                <a:latin typeface="Times New Roman" panose="02020603050405020304" pitchFamily="18" charset="0"/>
                <a:cs typeface="Times New Roman" panose="02020603050405020304" pitchFamily="18" charset="0"/>
              </a:rPr>
              <a:t>.</a:t>
            </a:r>
            <a:br>
              <a:rPr lang="it-IT" sz="2800" b="1" dirty="0">
                <a:latin typeface="Times New Roman" panose="02020603050405020304" pitchFamily="18" charset="0"/>
                <a:cs typeface="Times New Roman" panose="02020603050405020304" pitchFamily="18" charset="0"/>
              </a:rPr>
            </a:br>
            <a:r>
              <a:rPr lang="it-IT" sz="2800" b="1" dirty="0">
                <a:latin typeface="Times New Roman" panose="02020603050405020304" pitchFamily="18" charset="0"/>
                <a:cs typeface="Times New Roman" panose="02020603050405020304" pitchFamily="18" charset="0"/>
              </a:rPr>
              <a:t>Post-</a:t>
            </a:r>
            <a:r>
              <a:rPr lang="it-IT" sz="2800" b="1" dirty="0" err="1">
                <a:latin typeface="Times New Roman" panose="02020603050405020304" pitchFamily="18" charset="0"/>
                <a:cs typeface="Times New Roman" panose="02020603050405020304" pitchFamily="18" charset="0"/>
              </a:rPr>
              <a:t>phlebitic</a:t>
            </a:r>
            <a:r>
              <a:rPr lang="it-IT" sz="2800" b="1" dirty="0">
                <a:latin typeface="Times New Roman" panose="02020603050405020304" pitchFamily="18" charset="0"/>
                <a:cs typeface="Times New Roman" panose="02020603050405020304" pitchFamily="18" charset="0"/>
              </a:rPr>
              <a:t> </a:t>
            </a:r>
            <a:r>
              <a:rPr lang="it-IT" sz="2800" b="1" dirty="0" err="1">
                <a:latin typeface="Times New Roman" panose="02020603050405020304" pitchFamily="18" charset="0"/>
                <a:cs typeface="Times New Roman" panose="02020603050405020304" pitchFamily="18" charset="0"/>
              </a:rPr>
              <a:t>syndromes</a:t>
            </a:r>
            <a:r>
              <a:rPr lang="it-IT" sz="2800" b="1" dirty="0">
                <a:latin typeface="Times New Roman" panose="02020603050405020304" pitchFamily="18" charset="0"/>
                <a:cs typeface="Times New Roman" panose="02020603050405020304" pitchFamily="18" charset="0"/>
              </a:rPr>
              <a:t>.</a:t>
            </a:r>
            <a:br>
              <a:rPr lang="it-IT" sz="2800" b="1" dirty="0">
                <a:latin typeface="Times New Roman" panose="02020603050405020304" pitchFamily="18" charset="0"/>
                <a:cs typeface="Times New Roman" panose="02020603050405020304" pitchFamily="18" charset="0"/>
              </a:rPr>
            </a:br>
            <a:r>
              <a:rPr lang="it-IT" sz="2800" b="1" dirty="0" err="1">
                <a:latin typeface="Times New Roman" panose="02020603050405020304" pitchFamily="18" charset="0"/>
                <a:cs typeface="Times New Roman" panose="02020603050405020304" pitchFamily="18" charset="0"/>
              </a:rPr>
              <a:t>Liposclerosis</a:t>
            </a:r>
            <a:r>
              <a:rPr lang="it-IT" sz="2800" b="1" dirty="0">
                <a:latin typeface="Times New Roman" panose="02020603050405020304" pitchFamily="18" charset="0"/>
                <a:cs typeface="Times New Roman" panose="02020603050405020304" pitchFamily="18" charset="0"/>
              </a:rPr>
              <a:t> (</a:t>
            </a:r>
            <a:r>
              <a:rPr lang="it-IT" sz="2800" b="1" dirty="0" err="1">
                <a:latin typeface="Times New Roman" panose="02020603050405020304" pitchFamily="18" charset="0"/>
                <a:cs typeface="Times New Roman" panose="02020603050405020304" pitchFamily="18" charset="0"/>
              </a:rPr>
              <a:t>cellulitis</a:t>
            </a:r>
            <a:r>
              <a:rPr lang="it-IT" sz="2800" b="1" dirty="0">
                <a:latin typeface="Times New Roman" panose="02020603050405020304" pitchFamily="18" charset="0"/>
                <a:cs typeface="Times New Roman" panose="02020603050405020304" pitchFamily="18" charset="0"/>
              </a:rPr>
              <a:t>).</a:t>
            </a:r>
            <a:br>
              <a:rPr lang="it-IT" sz="3200" b="1" dirty="0">
                <a:latin typeface="Times New Roman" panose="02020603050405020304" pitchFamily="18" charset="0"/>
                <a:cs typeface="Times New Roman" panose="02020603050405020304" pitchFamily="18" charset="0"/>
              </a:rPr>
            </a:br>
            <a:r>
              <a:rPr lang="it-IT" sz="2800" b="1" dirty="0" err="1">
                <a:latin typeface="Times New Roman" panose="02020603050405020304" pitchFamily="18" charset="0"/>
                <a:cs typeface="Times New Roman" panose="02020603050405020304" pitchFamily="18" charset="0"/>
              </a:rPr>
              <a:t>Other</a:t>
            </a:r>
            <a:r>
              <a:rPr lang="it-IT" sz="2800" b="1" dirty="0">
                <a:latin typeface="Times New Roman" panose="02020603050405020304" pitchFamily="18" charset="0"/>
                <a:cs typeface="Times New Roman" panose="02020603050405020304" pitchFamily="18" charset="0"/>
              </a:rPr>
              <a:t> </a:t>
            </a:r>
            <a:r>
              <a:rPr lang="it-IT" sz="2800" b="1" dirty="0" err="1">
                <a:latin typeface="Times New Roman" panose="02020603050405020304" pitchFamily="18" charset="0"/>
                <a:cs typeface="Times New Roman" panose="02020603050405020304" pitchFamily="18" charset="0"/>
              </a:rPr>
              <a:t>pathological</a:t>
            </a:r>
            <a:r>
              <a:rPr lang="it-IT" sz="2800" b="1" dirty="0">
                <a:latin typeface="Times New Roman" panose="02020603050405020304" pitchFamily="18" charset="0"/>
                <a:cs typeface="Times New Roman" panose="02020603050405020304" pitchFamily="18" charset="0"/>
              </a:rPr>
              <a:t> </a:t>
            </a:r>
            <a:r>
              <a:rPr lang="it-IT" sz="2800" b="1" dirty="0" err="1">
                <a:latin typeface="Times New Roman" panose="02020603050405020304" pitchFamily="18" charset="0"/>
                <a:cs typeface="Times New Roman" panose="02020603050405020304" pitchFamily="18" charset="0"/>
              </a:rPr>
              <a:t>situations</a:t>
            </a:r>
            <a:r>
              <a:rPr lang="it-IT" sz="2800" b="1" dirty="0">
                <a:latin typeface="Times New Roman" panose="02020603050405020304" pitchFamily="18" charset="0"/>
                <a:cs typeface="Times New Roman" panose="02020603050405020304" pitchFamily="18" charset="0"/>
              </a:rPr>
              <a:t>.</a:t>
            </a:r>
            <a:endParaRPr lang="it-IT" sz="2800" b="1" dirty="0">
              <a:solidFill>
                <a:srgbClr val="FFFF00"/>
              </a:solidFill>
              <a:latin typeface="Times New Roman" panose="02020603050405020304" pitchFamily="18" charset="0"/>
              <a:cs typeface="Times New Roman" panose="02020603050405020304" pitchFamily="18" charset="0"/>
            </a:endParaRPr>
          </a:p>
        </p:txBody>
      </p:sp>
      <p:sp>
        <p:nvSpPr>
          <p:cNvPr id="8" name="Sottotitolo 7"/>
          <p:cNvSpPr>
            <a:spLocks noGrp="1"/>
          </p:cNvSpPr>
          <p:nvPr>
            <p:ph type="subTitle" idx="1"/>
          </p:nvPr>
        </p:nvSpPr>
        <p:spPr>
          <a:xfrm>
            <a:off x="1001359" y="1123496"/>
            <a:ext cx="10180991" cy="861420"/>
          </a:xfrm>
        </p:spPr>
        <p:txBody>
          <a:bodyPr>
            <a:noAutofit/>
          </a:bodyPr>
          <a:lstStyle/>
          <a:p>
            <a:pPr algn="ctr"/>
            <a:r>
              <a:rPr lang="it-IT" sz="3800" b="1" dirty="0" err="1">
                <a:solidFill>
                  <a:srgbClr val="FFFF00"/>
                </a:solidFill>
                <a:latin typeface="Times New Roman" panose="02020603050405020304" pitchFamily="18" charset="0"/>
                <a:cs typeface="Times New Roman" panose="02020603050405020304" pitchFamily="18" charset="0"/>
              </a:rPr>
              <a:t>vascular</a:t>
            </a:r>
            <a:r>
              <a:rPr lang="it-IT" sz="3800" b="1" dirty="0">
                <a:solidFill>
                  <a:srgbClr val="FFFF00"/>
                </a:solidFill>
                <a:latin typeface="Times New Roman" panose="02020603050405020304" pitchFamily="18" charset="0"/>
                <a:cs typeface="Times New Roman" panose="02020603050405020304" pitchFamily="18" charset="0"/>
              </a:rPr>
              <a:t> </a:t>
            </a:r>
            <a:r>
              <a:rPr lang="it-IT" sz="3800" b="1" dirty="0" err="1">
                <a:solidFill>
                  <a:srgbClr val="FFFF00"/>
                </a:solidFill>
                <a:latin typeface="Times New Roman" panose="02020603050405020304" pitchFamily="18" charset="0"/>
                <a:cs typeface="Times New Roman" panose="02020603050405020304" pitchFamily="18" charset="0"/>
              </a:rPr>
              <a:t>surgery</a:t>
            </a:r>
            <a:r>
              <a:rPr lang="it-IT" sz="3800" b="1" dirty="0">
                <a:solidFill>
                  <a:srgbClr val="FFFF00"/>
                </a:solidFill>
                <a:latin typeface="Times New Roman" panose="02020603050405020304" pitchFamily="18" charset="0"/>
                <a:cs typeface="Times New Roman" panose="02020603050405020304" pitchFamily="18" charset="0"/>
              </a:rPr>
              <a:t> and </a:t>
            </a:r>
            <a:r>
              <a:rPr lang="it-IT" sz="3800" b="1" dirty="0" err="1">
                <a:solidFill>
                  <a:srgbClr val="FFFF00"/>
                </a:solidFill>
                <a:latin typeface="Times New Roman" panose="02020603050405020304" pitchFamily="18" charset="0"/>
                <a:cs typeface="Times New Roman" panose="02020603050405020304" pitchFamily="18" charset="0"/>
              </a:rPr>
              <a:t>phlebology</a:t>
            </a:r>
            <a:endParaRPr lang="it-IT" sz="380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ctrTitle"/>
          </p:nvPr>
        </p:nvSpPr>
        <p:spPr>
          <a:xfrm>
            <a:off x="1678926" y="1704975"/>
            <a:ext cx="8825658" cy="4229100"/>
          </a:xfrm>
        </p:spPr>
        <p:txBody>
          <a:bodyPr/>
          <a:lstStyle/>
          <a:p>
            <a:r>
              <a:rPr lang="it-IT" sz="2400" b="1" dirty="0" err="1">
                <a:solidFill>
                  <a:schemeClr val="bg1"/>
                </a:solidFill>
                <a:latin typeface="Times New Roman" panose="02020603050405020304" pitchFamily="18" charset="0"/>
                <a:cs typeface="Times New Roman" panose="02020603050405020304" pitchFamily="18" charset="0"/>
              </a:rPr>
              <a:t>Pathologies</a:t>
            </a:r>
            <a:r>
              <a:rPr lang="it-IT" sz="2400" b="1" dirty="0">
                <a:solidFill>
                  <a:schemeClr val="bg1"/>
                </a:solidFill>
                <a:latin typeface="Times New Roman" panose="02020603050405020304" pitchFamily="18" charset="0"/>
                <a:cs typeface="Times New Roman" panose="02020603050405020304" pitchFamily="18" charset="0"/>
              </a:rPr>
              <a:t> due to </a:t>
            </a:r>
            <a:r>
              <a:rPr lang="it-IT" sz="2400" b="1" dirty="0" err="1">
                <a:solidFill>
                  <a:schemeClr val="bg1"/>
                </a:solidFill>
                <a:latin typeface="Times New Roman" panose="02020603050405020304" pitchFamily="18" charset="0"/>
                <a:cs typeface="Times New Roman" panose="02020603050405020304" pitchFamily="18" charset="0"/>
              </a:rPr>
              <a:t>prolonged</a:t>
            </a:r>
            <a:r>
              <a:rPr lang="it-IT" sz="2400" b="1" dirty="0">
                <a:solidFill>
                  <a:schemeClr val="bg1"/>
                </a:solidFill>
                <a:latin typeface="Times New Roman" panose="02020603050405020304" pitchFamily="18" charset="0"/>
                <a:cs typeface="Times New Roman" panose="02020603050405020304" pitchFamily="18" charset="0"/>
              </a:rPr>
              <a:t> </a:t>
            </a:r>
            <a:r>
              <a:rPr lang="it-IT" sz="2400" b="1" dirty="0" err="1">
                <a:solidFill>
                  <a:schemeClr val="bg1"/>
                </a:solidFill>
                <a:latin typeface="Times New Roman" panose="02020603050405020304" pitchFamily="18" charset="0"/>
                <a:cs typeface="Times New Roman" panose="02020603050405020304" pitchFamily="18" charset="0"/>
              </a:rPr>
              <a:t>hospitalization</a:t>
            </a:r>
            <a:r>
              <a:rPr lang="it-IT" sz="2400" b="1" dirty="0">
                <a:solidFill>
                  <a:schemeClr val="bg1"/>
                </a:solidFill>
                <a:latin typeface="Times New Roman" panose="02020603050405020304" pitchFamily="18" charset="0"/>
                <a:cs typeface="Times New Roman" panose="02020603050405020304" pitchFamily="18" charset="0"/>
              </a:rPr>
              <a:t> </a:t>
            </a:r>
            <a:r>
              <a:rPr lang="it-IT" sz="2400" b="1" dirty="0" err="1">
                <a:solidFill>
                  <a:schemeClr val="bg1"/>
                </a:solidFill>
                <a:latin typeface="Times New Roman" panose="02020603050405020304" pitchFamily="18" charset="0"/>
                <a:cs typeface="Times New Roman" panose="02020603050405020304" pitchFamily="18" charset="0"/>
              </a:rPr>
              <a:t>such</a:t>
            </a:r>
            <a:r>
              <a:rPr lang="it-IT" sz="2400" b="1" dirty="0">
                <a:solidFill>
                  <a:schemeClr val="bg1"/>
                </a:solidFill>
                <a:latin typeface="Times New Roman" panose="02020603050405020304" pitchFamily="18" charset="0"/>
                <a:cs typeface="Times New Roman" panose="02020603050405020304" pitchFamily="18" charset="0"/>
              </a:rPr>
              <a:t> </a:t>
            </a:r>
            <a:r>
              <a:rPr lang="it-IT" sz="2400" b="1" dirty="0" err="1">
                <a:solidFill>
                  <a:schemeClr val="bg1"/>
                </a:solidFill>
                <a:latin typeface="Times New Roman" panose="02020603050405020304" pitchFamily="18" charset="0"/>
                <a:cs typeface="Times New Roman" panose="02020603050405020304" pitchFamily="18" charset="0"/>
              </a:rPr>
              <a:t>as</a:t>
            </a:r>
            <a:r>
              <a:rPr lang="it-IT" sz="2400" b="1" dirty="0">
                <a:solidFill>
                  <a:schemeClr val="bg1"/>
                </a:solidFill>
                <a:latin typeface="Times New Roman" panose="02020603050405020304" pitchFamily="18" charset="0"/>
                <a:cs typeface="Times New Roman" panose="02020603050405020304" pitchFamily="18" charset="0"/>
              </a:rPr>
              <a:t> joint </a:t>
            </a:r>
            <a:r>
              <a:rPr lang="it-IT" sz="2400" b="1" dirty="0" err="1">
                <a:solidFill>
                  <a:schemeClr val="bg1"/>
                </a:solidFill>
                <a:latin typeface="Times New Roman" panose="02020603050405020304" pitchFamily="18" charset="0"/>
                <a:cs typeface="Times New Roman" panose="02020603050405020304" pitchFamily="18" charset="0"/>
              </a:rPr>
              <a:t>stiffness</a:t>
            </a:r>
            <a:r>
              <a:rPr lang="it-IT" sz="2400" b="1" dirty="0">
                <a:solidFill>
                  <a:schemeClr val="bg1"/>
                </a:solidFill>
                <a:latin typeface="Times New Roman" panose="02020603050405020304" pitchFamily="18" charset="0"/>
                <a:cs typeface="Times New Roman" panose="02020603050405020304" pitchFamily="18" charset="0"/>
              </a:rPr>
              <a:t> and </a:t>
            </a:r>
            <a:r>
              <a:rPr lang="it-IT" sz="2400" b="1" dirty="0" err="1">
                <a:solidFill>
                  <a:schemeClr val="bg1"/>
                </a:solidFill>
                <a:latin typeface="Times New Roman" panose="02020603050405020304" pitchFamily="18" charset="0"/>
                <a:cs typeface="Times New Roman" panose="02020603050405020304" pitchFamily="18" charset="0"/>
              </a:rPr>
              <a:t>muscle</a:t>
            </a:r>
            <a:r>
              <a:rPr lang="it-IT" sz="2400" b="1" dirty="0">
                <a:solidFill>
                  <a:schemeClr val="bg1"/>
                </a:solidFill>
                <a:latin typeface="Times New Roman" panose="02020603050405020304" pitchFamily="18" charset="0"/>
                <a:cs typeface="Times New Roman" panose="02020603050405020304" pitchFamily="18" charset="0"/>
              </a:rPr>
              <a:t> </a:t>
            </a:r>
            <a:r>
              <a:rPr lang="it-IT" sz="2400" b="1" dirty="0" err="1">
                <a:solidFill>
                  <a:schemeClr val="bg1"/>
                </a:solidFill>
                <a:latin typeface="Times New Roman" panose="02020603050405020304" pitchFamily="18" charset="0"/>
                <a:cs typeface="Times New Roman" panose="02020603050405020304" pitchFamily="18" charset="0"/>
              </a:rPr>
              <a:t>atrophy</a:t>
            </a:r>
            <a:r>
              <a:rPr lang="it-IT" sz="2400" b="1" dirty="0">
                <a:solidFill>
                  <a:schemeClr val="bg1"/>
                </a:solidFill>
                <a:latin typeface="Times New Roman" panose="02020603050405020304" pitchFamily="18" charset="0"/>
                <a:cs typeface="Times New Roman" panose="02020603050405020304" pitchFamily="18" charset="0"/>
              </a:rPr>
              <a:t> and </a:t>
            </a:r>
            <a:r>
              <a:rPr lang="it-IT" sz="2400" b="1" dirty="0" err="1">
                <a:solidFill>
                  <a:schemeClr val="bg1"/>
                </a:solidFill>
                <a:latin typeface="Times New Roman" panose="02020603050405020304" pitchFamily="18" charset="0"/>
                <a:cs typeface="Times New Roman" panose="02020603050405020304" pitchFamily="18" charset="0"/>
              </a:rPr>
              <a:t>prevention</a:t>
            </a:r>
            <a:r>
              <a:rPr lang="it-IT" sz="2400" b="1" dirty="0">
                <a:solidFill>
                  <a:schemeClr val="bg1"/>
                </a:solidFill>
                <a:latin typeface="Times New Roman" panose="02020603050405020304" pitchFamily="18" charset="0"/>
                <a:cs typeface="Times New Roman" panose="02020603050405020304" pitchFamily="18" charset="0"/>
              </a:rPr>
              <a:t> of </a:t>
            </a:r>
            <a:r>
              <a:rPr lang="it-IT" sz="2400" b="1" dirty="0" err="1">
                <a:solidFill>
                  <a:schemeClr val="bg1"/>
                </a:solidFill>
                <a:latin typeface="Times New Roman" panose="02020603050405020304" pitchFamily="18" charset="0"/>
                <a:cs typeface="Times New Roman" panose="02020603050405020304" pitchFamily="18" charset="0"/>
              </a:rPr>
              <a:t>bedsores</a:t>
            </a:r>
            <a:r>
              <a:rPr lang="it-IT" sz="2400" b="1" dirty="0">
                <a:solidFill>
                  <a:schemeClr val="bg1"/>
                </a:solidFill>
                <a:latin typeface="Times New Roman" panose="02020603050405020304" pitchFamily="18" charset="0"/>
                <a:cs typeface="Times New Roman" panose="02020603050405020304" pitchFamily="18" charset="0"/>
              </a:rPr>
              <a:t>.</a:t>
            </a:r>
            <a:br>
              <a:rPr lang="it-IT" sz="2400" b="1" dirty="0">
                <a:solidFill>
                  <a:schemeClr val="bg1"/>
                </a:solidFill>
                <a:latin typeface="Times New Roman" panose="02020603050405020304" pitchFamily="18" charset="0"/>
                <a:cs typeface="Times New Roman" panose="02020603050405020304" pitchFamily="18" charset="0"/>
              </a:rPr>
            </a:br>
            <a:br>
              <a:rPr lang="it-IT" sz="900" b="1" dirty="0">
                <a:solidFill>
                  <a:schemeClr val="bg1"/>
                </a:solidFill>
                <a:latin typeface="Times New Roman" panose="02020603050405020304" pitchFamily="18" charset="0"/>
                <a:cs typeface="Times New Roman" panose="02020603050405020304" pitchFamily="18" charset="0"/>
              </a:rPr>
            </a:br>
            <a:r>
              <a:rPr lang="it-IT" sz="2400" b="1" dirty="0" err="1">
                <a:solidFill>
                  <a:schemeClr val="bg1"/>
                </a:solidFill>
                <a:latin typeface="Times New Roman" panose="02020603050405020304" pitchFamily="18" charset="0"/>
                <a:cs typeface="Times New Roman" panose="02020603050405020304" pitchFamily="18" charset="0"/>
              </a:rPr>
              <a:t>Arthrosis</a:t>
            </a:r>
            <a:r>
              <a:rPr lang="it-IT" sz="2400" b="1" dirty="0">
                <a:solidFill>
                  <a:schemeClr val="bg1"/>
                </a:solidFill>
                <a:latin typeface="Times New Roman" panose="02020603050405020304" pitchFamily="18" charset="0"/>
                <a:cs typeface="Times New Roman" panose="02020603050405020304" pitchFamily="18" charset="0"/>
              </a:rPr>
              <a:t> and </a:t>
            </a:r>
            <a:r>
              <a:rPr lang="it-IT" sz="2400" b="1" dirty="0" err="1">
                <a:solidFill>
                  <a:schemeClr val="bg1"/>
                </a:solidFill>
                <a:latin typeface="Times New Roman" panose="02020603050405020304" pitchFamily="18" charset="0"/>
                <a:cs typeface="Times New Roman" panose="02020603050405020304" pitchFamily="18" charset="0"/>
              </a:rPr>
              <a:t>Osteoporosis</a:t>
            </a:r>
            <a:r>
              <a:rPr lang="it-IT" sz="2400" b="1" dirty="0">
                <a:solidFill>
                  <a:schemeClr val="bg1"/>
                </a:solidFill>
                <a:latin typeface="Times New Roman" panose="02020603050405020304" pitchFamily="18" charset="0"/>
                <a:cs typeface="Times New Roman" panose="02020603050405020304" pitchFamily="18" charset="0"/>
              </a:rPr>
              <a:t> and </a:t>
            </a:r>
            <a:r>
              <a:rPr lang="it-IT" sz="2400" b="1" dirty="0" err="1">
                <a:solidFill>
                  <a:schemeClr val="bg1"/>
                </a:solidFill>
                <a:latin typeface="Times New Roman" panose="02020603050405020304" pitchFamily="18" charset="0"/>
                <a:cs typeface="Times New Roman" panose="02020603050405020304" pitchFamily="18" charset="0"/>
              </a:rPr>
              <a:t>arthritic</a:t>
            </a:r>
            <a:r>
              <a:rPr lang="it-IT" sz="2400" b="1" dirty="0">
                <a:solidFill>
                  <a:schemeClr val="bg1"/>
                </a:solidFill>
                <a:latin typeface="Times New Roman" panose="02020603050405020304" pitchFamily="18" charset="0"/>
                <a:cs typeface="Times New Roman" panose="02020603050405020304" pitchFamily="18" charset="0"/>
              </a:rPr>
              <a:t> </a:t>
            </a:r>
            <a:r>
              <a:rPr lang="it-IT" sz="2400" b="1" dirty="0" err="1">
                <a:solidFill>
                  <a:schemeClr val="bg1"/>
                </a:solidFill>
                <a:latin typeface="Times New Roman" panose="02020603050405020304" pitchFamily="18" charset="0"/>
                <a:cs typeface="Times New Roman" panose="02020603050405020304" pitchFamily="18" charset="0"/>
              </a:rPr>
              <a:t>syndromes</a:t>
            </a:r>
            <a:r>
              <a:rPr lang="it-IT" sz="2400" b="1" dirty="0">
                <a:solidFill>
                  <a:schemeClr val="bg1"/>
                </a:solidFill>
                <a:latin typeface="Times New Roman" panose="02020603050405020304" pitchFamily="18" charset="0"/>
                <a:cs typeface="Times New Roman" panose="02020603050405020304" pitchFamily="18" charset="0"/>
              </a:rPr>
              <a:t> in </a:t>
            </a:r>
            <a:r>
              <a:rPr lang="it-IT" sz="2400" b="1" dirty="0" err="1">
                <a:solidFill>
                  <a:schemeClr val="bg1"/>
                </a:solidFill>
                <a:latin typeface="Times New Roman" panose="02020603050405020304" pitchFamily="18" charset="0"/>
                <a:cs typeface="Times New Roman" panose="02020603050405020304" pitchFamily="18" charset="0"/>
              </a:rPr>
              <a:t>all</a:t>
            </a:r>
            <a:r>
              <a:rPr lang="it-IT" sz="2400" b="1" dirty="0">
                <a:solidFill>
                  <a:schemeClr val="bg1"/>
                </a:solidFill>
                <a:latin typeface="Times New Roman" panose="02020603050405020304" pitchFamily="18" charset="0"/>
                <a:cs typeface="Times New Roman" panose="02020603050405020304" pitchFamily="18" charset="0"/>
              </a:rPr>
              <a:t> </a:t>
            </a:r>
            <a:r>
              <a:rPr lang="it-IT" sz="2400" b="1" dirty="0" err="1">
                <a:solidFill>
                  <a:schemeClr val="bg1"/>
                </a:solidFill>
                <a:latin typeface="Times New Roman" panose="02020603050405020304" pitchFamily="18" charset="0"/>
                <a:cs typeface="Times New Roman" panose="02020603050405020304" pitchFamily="18" charset="0"/>
              </a:rPr>
              <a:t>their</a:t>
            </a:r>
            <a:r>
              <a:rPr lang="it-IT" sz="2400" b="1" dirty="0">
                <a:solidFill>
                  <a:schemeClr val="bg1"/>
                </a:solidFill>
                <a:latin typeface="Times New Roman" panose="02020603050405020304" pitchFamily="18" charset="0"/>
                <a:cs typeface="Times New Roman" panose="02020603050405020304" pitchFamily="18" charset="0"/>
              </a:rPr>
              <a:t> </a:t>
            </a:r>
            <a:r>
              <a:rPr lang="it-IT" sz="2400" b="1" dirty="0" err="1">
                <a:solidFill>
                  <a:schemeClr val="bg1"/>
                </a:solidFill>
                <a:latin typeface="Times New Roman" panose="02020603050405020304" pitchFamily="18" charset="0"/>
                <a:cs typeface="Times New Roman" panose="02020603050405020304" pitchFamily="18" charset="0"/>
              </a:rPr>
              <a:t>forms</a:t>
            </a:r>
            <a:r>
              <a:rPr lang="it-IT" sz="2400" b="1" dirty="0">
                <a:solidFill>
                  <a:schemeClr val="bg1"/>
                </a:solidFill>
                <a:latin typeface="Times New Roman" panose="02020603050405020304" pitchFamily="18" charset="0"/>
                <a:cs typeface="Times New Roman" panose="02020603050405020304" pitchFamily="18" charset="0"/>
              </a:rPr>
              <a:t>.</a:t>
            </a:r>
            <a:br>
              <a:rPr lang="it-IT" sz="2400" b="1" dirty="0">
                <a:solidFill>
                  <a:schemeClr val="bg1"/>
                </a:solidFill>
                <a:latin typeface="Times New Roman" panose="02020603050405020304" pitchFamily="18" charset="0"/>
                <a:cs typeface="Times New Roman" panose="02020603050405020304" pitchFamily="18" charset="0"/>
              </a:rPr>
            </a:br>
            <a:br>
              <a:rPr lang="it-IT" sz="900" b="1" dirty="0">
                <a:solidFill>
                  <a:schemeClr val="bg1"/>
                </a:solidFill>
                <a:latin typeface="Times New Roman" panose="02020603050405020304" pitchFamily="18" charset="0"/>
                <a:cs typeface="Times New Roman" panose="02020603050405020304" pitchFamily="18" charset="0"/>
              </a:rPr>
            </a:br>
            <a:r>
              <a:rPr lang="it-IT" sz="2400" b="1" dirty="0" err="1">
                <a:solidFill>
                  <a:schemeClr val="bg1"/>
                </a:solidFill>
                <a:latin typeface="Times New Roman" panose="02020603050405020304" pitchFamily="18" charset="0"/>
                <a:cs typeface="Times New Roman" panose="02020603050405020304" pitchFamily="18" charset="0"/>
              </a:rPr>
              <a:t>After-effects</a:t>
            </a:r>
            <a:r>
              <a:rPr lang="it-IT" sz="2400" b="1" dirty="0">
                <a:solidFill>
                  <a:schemeClr val="bg1"/>
                </a:solidFill>
                <a:latin typeface="Times New Roman" panose="02020603050405020304" pitchFamily="18" charset="0"/>
                <a:cs typeface="Times New Roman" panose="02020603050405020304" pitchFamily="18" charset="0"/>
              </a:rPr>
              <a:t> of </a:t>
            </a:r>
            <a:r>
              <a:rPr lang="it-IT" sz="2400" b="1" dirty="0" err="1">
                <a:solidFill>
                  <a:schemeClr val="bg1"/>
                </a:solidFill>
                <a:latin typeface="Times New Roman" panose="02020603050405020304" pitchFamily="18" charset="0"/>
                <a:cs typeface="Times New Roman" panose="02020603050405020304" pitchFamily="18" charset="0"/>
              </a:rPr>
              <a:t>neurological</a:t>
            </a:r>
            <a:r>
              <a:rPr lang="it-IT" sz="2400" b="1" dirty="0">
                <a:solidFill>
                  <a:schemeClr val="bg1"/>
                </a:solidFill>
                <a:latin typeface="Times New Roman" panose="02020603050405020304" pitchFamily="18" charset="0"/>
                <a:cs typeface="Times New Roman" panose="02020603050405020304" pitchFamily="18" charset="0"/>
              </a:rPr>
              <a:t> </a:t>
            </a:r>
            <a:r>
              <a:rPr lang="it-IT" sz="2400" b="1" dirty="0" err="1">
                <a:solidFill>
                  <a:schemeClr val="bg1"/>
                </a:solidFill>
                <a:latin typeface="Times New Roman" panose="02020603050405020304" pitchFamily="18" charset="0"/>
                <a:cs typeface="Times New Roman" panose="02020603050405020304" pitchFamily="18" charset="0"/>
              </a:rPr>
              <a:t>deseases</a:t>
            </a:r>
            <a:r>
              <a:rPr lang="it-IT" sz="2400" b="1" dirty="0">
                <a:solidFill>
                  <a:schemeClr val="bg1"/>
                </a:solidFill>
                <a:latin typeface="Times New Roman" panose="02020603050405020304" pitchFamily="18" charset="0"/>
                <a:cs typeface="Times New Roman" panose="02020603050405020304" pitchFamily="18" charset="0"/>
              </a:rPr>
              <a:t> </a:t>
            </a:r>
            <a:r>
              <a:rPr lang="it-IT" sz="2400" b="1" dirty="0" err="1">
                <a:solidFill>
                  <a:schemeClr val="bg1"/>
                </a:solidFill>
                <a:latin typeface="Times New Roman" panose="02020603050405020304" pitchFamily="18" charset="0"/>
                <a:cs typeface="Times New Roman" panose="02020603050405020304" pitchFamily="18" charset="0"/>
              </a:rPr>
              <a:t>like</a:t>
            </a:r>
            <a:r>
              <a:rPr lang="it-IT" sz="2400" b="1" dirty="0">
                <a:solidFill>
                  <a:schemeClr val="bg1"/>
                </a:solidFill>
                <a:latin typeface="Times New Roman" panose="02020603050405020304" pitchFamily="18" charset="0"/>
                <a:cs typeface="Times New Roman" panose="02020603050405020304" pitchFamily="18" charset="0"/>
              </a:rPr>
              <a:t> </a:t>
            </a:r>
            <a:r>
              <a:rPr lang="it-IT" sz="2400" b="1" dirty="0" err="1">
                <a:solidFill>
                  <a:schemeClr val="bg1"/>
                </a:solidFill>
                <a:latin typeface="Times New Roman" panose="02020603050405020304" pitchFamily="18" charset="0"/>
                <a:cs typeface="Times New Roman" panose="02020603050405020304" pitchFamily="18" charset="0"/>
              </a:rPr>
              <a:t>strokes</a:t>
            </a:r>
            <a:r>
              <a:rPr lang="it-IT" sz="2400" b="1" dirty="0">
                <a:solidFill>
                  <a:schemeClr val="bg1"/>
                </a:solidFill>
                <a:latin typeface="Times New Roman" panose="02020603050405020304" pitchFamily="18" charset="0"/>
                <a:cs typeface="Times New Roman" panose="02020603050405020304" pitchFamily="18" charset="0"/>
              </a:rPr>
              <a:t>, </a:t>
            </a:r>
            <a:r>
              <a:rPr lang="it-IT" sz="2400" b="1" dirty="0" err="1">
                <a:solidFill>
                  <a:schemeClr val="bg1"/>
                </a:solidFill>
                <a:latin typeface="Times New Roman" panose="02020603050405020304" pitchFamily="18" charset="0"/>
                <a:cs typeface="Times New Roman" panose="02020603050405020304" pitchFamily="18" charset="0"/>
              </a:rPr>
              <a:t>hemiparesis</a:t>
            </a:r>
            <a:r>
              <a:rPr lang="it-IT" sz="2400" b="1" dirty="0">
                <a:solidFill>
                  <a:schemeClr val="bg1"/>
                </a:solidFill>
                <a:latin typeface="Times New Roman" panose="02020603050405020304" pitchFamily="18" charset="0"/>
                <a:cs typeface="Times New Roman" panose="02020603050405020304" pitchFamily="18" charset="0"/>
              </a:rPr>
              <a:t>, paraparesis, </a:t>
            </a:r>
            <a:r>
              <a:rPr lang="it-IT" sz="2400" b="1" dirty="0" err="1">
                <a:solidFill>
                  <a:schemeClr val="bg1"/>
                </a:solidFill>
                <a:latin typeface="Times New Roman" panose="02020603050405020304" pitchFamily="18" charset="0"/>
                <a:cs typeface="Times New Roman" panose="02020603050405020304" pitchFamily="18" charset="0"/>
              </a:rPr>
              <a:t>etc</a:t>
            </a:r>
            <a:r>
              <a:rPr lang="it-IT" sz="2400" b="1" dirty="0">
                <a:solidFill>
                  <a:schemeClr val="bg1"/>
                </a:solidFill>
                <a:latin typeface="Times New Roman" panose="02020603050405020304" pitchFamily="18" charset="0"/>
                <a:cs typeface="Times New Roman" panose="02020603050405020304" pitchFamily="18" charset="0"/>
              </a:rPr>
              <a:t> ... </a:t>
            </a:r>
            <a:br>
              <a:rPr lang="it-IT" sz="2400" b="1" dirty="0">
                <a:solidFill>
                  <a:schemeClr val="bg1"/>
                </a:solidFill>
                <a:latin typeface="Times New Roman" panose="02020603050405020304" pitchFamily="18" charset="0"/>
                <a:cs typeface="Times New Roman" panose="02020603050405020304" pitchFamily="18" charset="0"/>
              </a:rPr>
            </a:br>
            <a:br>
              <a:rPr lang="it-IT" sz="900" b="1" dirty="0">
                <a:solidFill>
                  <a:schemeClr val="bg1"/>
                </a:solidFill>
                <a:latin typeface="Times New Roman" panose="02020603050405020304" pitchFamily="18" charset="0"/>
                <a:cs typeface="Times New Roman" panose="02020603050405020304" pitchFamily="18" charset="0"/>
              </a:rPr>
            </a:br>
            <a:r>
              <a:rPr lang="en-US" sz="2400" b="1" dirty="0" err="1">
                <a:solidFill>
                  <a:schemeClr val="bg1"/>
                </a:solidFill>
                <a:latin typeface="Times New Roman" panose="02020603050405020304" pitchFamily="18" charset="0"/>
                <a:cs typeface="Times New Roman" panose="02020603050405020304" pitchFamily="18" charset="0"/>
              </a:rPr>
              <a:t>Cardiological</a:t>
            </a:r>
            <a:r>
              <a:rPr lang="en-US" sz="2400" b="1" dirty="0">
                <a:solidFill>
                  <a:schemeClr val="bg1"/>
                </a:solidFill>
                <a:latin typeface="Times New Roman" panose="02020603050405020304" pitchFamily="18" charset="0"/>
                <a:cs typeface="Times New Roman" panose="02020603050405020304" pitchFamily="18" charset="0"/>
              </a:rPr>
              <a:t> diseases resulting from myocardial infarction.</a:t>
            </a:r>
            <a:br>
              <a:rPr lang="en-US" sz="2400" b="1" dirty="0">
                <a:solidFill>
                  <a:schemeClr val="bg1"/>
                </a:solidFill>
                <a:latin typeface="Times New Roman" panose="02020603050405020304" pitchFamily="18" charset="0"/>
                <a:cs typeface="Times New Roman" panose="02020603050405020304" pitchFamily="18" charset="0"/>
              </a:rPr>
            </a:br>
            <a:br>
              <a:rPr lang="en-US" sz="9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After-effects of burns.</a:t>
            </a:r>
            <a:br>
              <a:rPr lang="it-IT" sz="2400" b="1" dirty="0">
                <a:solidFill>
                  <a:schemeClr val="bg1"/>
                </a:solidFill>
                <a:latin typeface="Times New Roman" panose="02020603050405020304" pitchFamily="18" charset="0"/>
                <a:cs typeface="Times New Roman" panose="02020603050405020304" pitchFamily="18" charset="0"/>
              </a:rPr>
            </a:br>
            <a:br>
              <a:rPr lang="it-IT" sz="900" b="1" dirty="0">
                <a:solidFill>
                  <a:schemeClr val="bg1"/>
                </a:solidFill>
                <a:latin typeface="Times New Roman" panose="02020603050405020304" pitchFamily="18" charset="0"/>
                <a:cs typeface="Times New Roman" panose="02020603050405020304" pitchFamily="18" charset="0"/>
              </a:rPr>
            </a:br>
            <a:endParaRPr lang="it-IT" sz="2400" b="1" dirty="0">
              <a:solidFill>
                <a:schemeClr val="bg1"/>
              </a:solidFill>
              <a:latin typeface="Times New Roman" panose="02020603050405020304" pitchFamily="18" charset="0"/>
              <a:cs typeface="Times New Roman" panose="02020603050405020304" pitchFamily="18" charset="0"/>
            </a:endParaRPr>
          </a:p>
        </p:txBody>
      </p:sp>
      <p:sp>
        <p:nvSpPr>
          <p:cNvPr id="8" name="Sottotitolo 7"/>
          <p:cNvSpPr>
            <a:spLocks noGrp="1"/>
          </p:cNvSpPr>
          <p:nvPr>
            <p:ph type="subTitle" idx="1"/>
          </p:nvPr>
        </p:nvSpPr>
        <p:spPr>
          <a:xfrm>
            <a:off x="1333374" y="1074240"/>
            <a:ext cx="9516762" cy="861420"/>
          </a:xfrm>
        </p:spPr>
        <p:txBody>
          <a:bodyPr>
            <a:noAutofit/>
          </a:bodyPr>
          <a:lstStyle/>
          <a:p>
            <a:pPr algn="ctr"/>
            <a:r>
              <a:rPr lang="it-IT" sz="3600" b="1" dirty="0" err="1">
                <a:solidFill>
                  <a:srgbClr val="FFFF00"/>
                </a:solidFill>
                <a:latin typeface="Times New Roman" panose="02020603050405020304" pitchFamily="18" charset="0"/>
                <a:cs typeface="Times New Roman" panose="02020603050405020304" pitchFamily="18" charset="0"/>
              </a:rPr>
              <a:t>Internal</a:t>
            </a:r>
            <a:r>
              <a:rPr lang="it-IT" sz="3600" b="1" dirty="0">
                <a:solidFill>
                  <a:srgbClr val="FFFF00"/>
                </a:solidFill>
                <a:latin typeface="Times New Roman" panose="02020603050405020304" pitchFamily="18" charset="0"/>
                <a:cs typeface="Times New Roman" panose="02020603050405020304" pitchFamily="18" charset="0"/>
              </a:rPr>
              <a:t>  and  </a:t>
            </a:r>
            <a:r>
              <a:rPr lang="it-IT" sz="3600" b="1" dirty="0" err="1">
                <a:solidFill>
                  <a:srgbClr val="FFFF00"/>
                </a:solidFill>
                <a:latin typeface="Times New Roman" panose="02020603050405020304" pitchFamily="18" charset="0"/>
                <a:cs typeface="Times New Roman" panose="02020603050405020304" pitchFamily="18" charset="0"/>
              </a:rPr>
              <a:t>geriatric</a:t>
            </a:r>
            <a:r>
              <a:rPr lang="it-IT" sz="3600" b="1" dirty="0">
                <a:solidFill>
                  <a:srgbClr val="FFFF00"/>
                </a:solidFill>
                <a:latin typeface="Times New Roman" panose="02020603050405020304" pitchFamily="18" charset="0"/>
                <a:cs typeface="Times New Roman" panose="02020603050405020304" pitchFamily="18" charset="0"/>
              </a:rPr>
              <a:t> medicine</a:t>
            </a:r>
            <a:endParaRPr lang="it-IT" sz="360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ctrTitle"/>
          </p:nvPr>
        </p:nvSpPr>
        <p:spPr>
          <a:xfrm>
            <a:off x="2330818" y="2428176"/>
            <a:ext cx="7810625" cy="2620537"/>
          </a:xfrm>
        </p:spPr>
        <p:txBody>
          <a:bodyPr/>
          <a:lstStyle/>
          <a:p>
            <a:pPr>
              <a:lnSpc>
                <a:spcPct val="150000"/>
              </a:lnSpc>
            </a:pPr>
            <a:r>
              <a:rPr lang="en-US" sz="2800" b="1" dirty="0">
                <a:solidFill>
                  <a:schemeClr val="bg1"/>
                </a:solidFill>
                <a:latin typeface="Times New Roman" panose="02020603050405020304" pitchFamily="18" charset="0"/>
                <a:cs typeface="Times New Roman" panose="02020603050405020304" pitchFamily="18" charset="0"/>
              </a:rPr>
              <a:t>Strengthening of athletic performances.</a:t>
            </a:r>
            <a:br>
              <a:rPr lang="en-US" sz="2800" b="1" dirty="0">
                <a:solidFill>
                  <a:schemeClr val="bg1"/>
                </a:solidFill>
                <a:latin typeface="Times New Roman" panose="02020603050405020304" pitchFamily="18" charset="0"/>
                <a:cs typeface="Times New Roman" panose="02020603050405020304" pitchFamily="18" charset="0"/>
              </a:rPr>
            </a:br>
            <a:r>
              <a:rPr lang="en-US" sz="2800" b="1" dirty="0">
                <a:solidFill>
                  <a:schemeClr val="bg1"/>
                </a:solidFill>
                <a:latin typeface="Times New Roman" panose="02020603050405020304" pitchFamily="18" charset="0"/>
                <a:cs typeface="Times New Roman" panose="02020603050405020304" pitchFamily="18" charset="0"/>
              </a:rPr>
              <a:t>Control of cardiorespiratory and other physiological parameters under controlled and predetermined effort.</a:t>
            </a:r>
            <a:endParaRPr lang="it-IT" sz="2800" b="1" dirty="0">
              <a:solidFill>
                <a:schemeClr val="bg1"/>
              </a:solidFill>
              <a:latin typeface="Times New Roman" panose="02020603050405020304" pitchFamily="18" charset="0"/>
              <a:cs typeface="Times New Roman" panose="02020603050405020304" pitchFamily="18" charset="0"/>
            </a:endParaRPr>
          </a:p>
        </p:txBody>
      </p:sp>
      <p:sp>
        <p:nvSpPr>
          <p:cNvPr id="8" name="Sottotitolo 7"/>
          <p:cNvSpPr>
            <a:spLocks noGrp="1"/>
          </p:cNvSpPr>
          <p:nvPr>
            <p:ph type="subTitle" idx="1"/>
          </p:nvPr>
        </p:nvSpPr>
        <p:spPr>
          <a:xfrm>
            <a:off x="2336984" y="1379974"/>
            <a:ext cx="7181385" cy="861420"/>
          </a:xfrm>
        </p:spPr>
        <p:txBody>
          <a:bodyPr>
            <a:noAutofit/>
          </a:bodyPr>
          <a:lstStyle/>
          <a:p>
            <a:pPr algn="ctr"/>
            <a:r>
              <a:rPr lang="it-IT" sz="4000" b="1" dirty="0">
                <a:solidFill>
                  <a:srgbClr val="FFFF00"/>
                </a:solidFill>
                <a:latin typeface="Times New Roman" panose="02020603050405020304" pitchFamily="18" charset="0"/>
                <a:cs typeface="Times New Roman" panose="02020603050405020304" pitchFamily="18" charset="0"/>
              </a:rPr>
              <a:t>Sports </a:t>
            </a:r>
            <a:r>
              <a:rPr lang="it-IT" sz="4000" b="1" dirty="0" err="1">
                <a:solidFill>
                  <a:srgbClr val="FFFF00"/>
                </a:solidFill>
                <a:latin typeface="Times New Roman" panose="02020603050405020304" pitchFamily="18" charset="0"/>
                <a:cs typeface="Times New Roman" panose="02020603050405020304" pitchFamily="18" charset="0"/>
              </a:rPr>
              <a:t>activities</a:t>
            </a:r>
            <a:endParaRPr lang="it-IT" sz="400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ctrTitle"/>
          </p:nvPr>
        </p:nvSpPr>
        <p:spPr>
          <a:xfrm>
            <a:off x="1680210" y="2148840"/>
            <a:ext cx="9092565" cy="2752090"/>
          </a:xfrm>
        </p:spPr>
        <p:txBody>
          <a:bodyPr/>
          <a:lstStyle/>
          <a:p>
            <a:pPr>
              <a:lnSpc>
                <a:spcPct val="150000"/>
              </a:lnSpc>
            </a:pPr>
            <a:r>
              <a:rPr lang="en-US" sz="2400" b="1" dirty="0">
                <a:solidFill>
                  <a:schemeClr val="bg1"/>
                </a:solidFill>
                <a:latin typeface="Times New Roman" panose="02020603050405020304" pitchFamily="18" charset="0"/>
                <a:cs typeface="Times New Roman" panose="02020603050405020304" pitchFamily="18" charset="0"/>
              </a:rPr>
              <a:t>The rationalization and standardization of rehabilitation methods will allow to draw up personalized therapeutic protocols, scientifically more precise and controllable, with safety and hygiene levels unattainable with current systems, as well as with less discomfort for patients.</a:t>
            </a:r>
            <a:endParaRPr lang="it-IT" sz="2400" b="1" dirty="0">
              <a:solidFill>
                <a:schemeClr val="bg1"/>
              </a:solidFill>
              <a:latin typeface="Times New Roman" panose="02020603050405020304" pitchFamily="18" charset="0"/>
              <a:cs typeface="Times New Roman" panose="02020603050405020304" pitchFamily="18" charset="0"/>
            </a:endParaRPr>
          </a:p>
        </p:txBody>
      </p:sp>
      <p:sp>
        <p:nvSpPr>
          <p:cNvPr id="8" name="Sottotitolo 7"/>
          <p:cNvSpPr>
            <a:spLocks noGrp="1"/>
          </p:cNvSpPr>
          <p:nvPr>
            <p:ph type="subTitle" idx="1"/>
          </p:nvPr>
        </p:nvSpPr>
        <p:spPr>
          <a:xfrm>
            <a:off x="1333374" y="1107854"/>
            <a:ext cx="9516762" cy="861420"/>
          </a:xfrm>
        </p:spPr>
        <p:txBody>
          <a:bodyPr>
            <a:noAutofit/>
          </a:bodyPr>
          <a:lstStyle/>
          <a:p>
            <a:pPr algn="ctr"/>
            <a:r>
              <a:rPr lang="it-IT" sz="4000" b="1" dirty="0" err="1">
                <a:solidFill>
                  <a:srgbClr val="FFFF00"/>
                </a:solidFill>
                <a:latin typeface="Times New Roman" panose="02020603050405020304" pitchFamily="18" charset="0"/>
                <a:cs typeface="Times New Roman" panose="02020603050405020304" pitchFamily="18" charset="0"/>
              </a:rPr>
              <a:t>Therapeutic</a:t>
            </a:r>
            <a:r>
              <a:rPr lang="it-IT" sz="4000" b="1" dirty="0">
                <a:solidFill>
                  <a:srgbClr val="FFFF00"/>
                </a:solidFill>
                <a:latin typeface="Times New Roman" panose="02020603050405020304" pitchFamily="18" charset="0"/>
                <a:cs typeface="Times New Roman" panose="02020603050405020304" pitchFamily="18" charset="0"/>
              </a:rPr>
              <a:t> </a:t>
            </a:r>
            <a:r>
              <a:rPr lang="it-IT" sz="4000" b="1" dirty="0" err="1">
                <a:solidFill>
                  <a:srgbClr val="FFFF00"/>
                </a:solidFill>
                <a:latin typeface="Times New Roman" panose="02020603050405020304" pitchFamily="18" charset="0"/>
                <a:cs typeface="Times New Roman" panose="02020603050405020304" pitchFamily="18" charset="0"/>
              </a:rPr>
              <a:t>protocols</a:t>
            </a:r>
            <a:endParaRPr lang="it-IT" sz="400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ctrTitle"/>
          </p:nvPr>
        </p:nvSpPr>
        <p:spPr>
          <a:xfrm>
            <a:off x="1360002" y="2352674"/>
            <a:ext cx="8825658" cy="3404264"/>
          </a:xfrm>
        </p:spPr>
        <p:txBody>
          <a:bodyPr/>
          <a:lstStyle/>
          <a:p>
            <a:br>
              <a:rPr lang="it-IT" sz="2200" b="1" dirty="0">
                <a:solidFill>
                  <a:schemeClr val="bg1"/>
                </a:solidFill>
                <a:latin typeface="Times New Roman" panose="02020603050405020304" pitchFamily="18" charset="0"/>
                <a:cs typeface="Times New Roman" panose="02020603050405020304" pitchFamily="18" charset="0"/>
              </a:rPr>
            </a:br>
            <a:endParaRPr lang="it-IT" sz="2200" b="1" dirty="0">
              <a:solidFill>
                <a:schemeClr val="bg1"/>
              </a:solidFill>
              <a:latin typeface="Times New Roman" panose="02020603050405020304" pitchFamily="18" charset="0"/>
              <a:cs typeface="Times New Roman" panose="02020603050405020304" pitchFamily="18" charset="0"/>
            </a:endParaRPr>
          </a:p>
        </p:txBody>
      </p:sp>
      <p:sp>
        <p:nvSpPr>
          <p:cNvPr id="8" name="Sottotitolo 7"/>
          <p:cNvSpPr>
            <a:spLocks noGrp="1"/>
          </p:cNvSpPr>
          <p:nvPr>
            <p:ph type="subTitle" idx="1"/>
          </p:nvPr>
        </p:nvSpPr>
        <p:spPr>
          <a:xfrm>
            <a:off x="1297800" y="1113839"/>
            <a:ext cx="9516762" cy="861420"/>
          </a:xfrm>
        </p:spPr>
        <p:txBody>
          <a:bodyPr>
            <a:noAutofit/>
          </a:bodyPr>
          <a:lstStyle/>
          <a:p>
            <a:pPr algn="ctr"/>
            <a:r>
              <a:rPr lang="it-IT" sz="4000" b="1" dirty="0">
                <a:solidFill>
                  <a:srgbClr val="FFFF00"/>
                </a:solidFill>
                <a:latin typeface="Times New Roman" panose="02020603050405020304" pitchFamily="18" charset="0"/>
                <a:cs typeface="Times New Roman" panose="02020603050405020304" pitchFamily="18" charset="0"/>
              </a:rPr>
              <a:t>Benefits for </a:t>
            </a:r>
            <a:r>
              <a:rPr lang="it-IT" sz="4000" b="1" dirty="0" err="1">
                <a:solidFill>
                  <a:srgbClr val="FFFF00"/>
                </a:solidFill>
                <a:latin typeface="Times New Roman" panose="02020603050405020304" pitchFamily="18" charset="0"/>
                <a:cs typeface="Times New Roman" panose="02020603050405020304" pitchFamily="18" charset="0"/>
              </a:rPr>
              <a:t>patients</a:t>
            </a:r>
            <a:endParaRPr lang="it-IT" sz="4000" b="1" dirty="0">
              <a:solidFill>
                <a:srgbClr val="FFFF00"/>
              </a:solidFill>
              <a:latin typeface="Times New Roman" panose="02020603050405020304" pitchFamily="18" charset="0"/>
              <a:cs typeface="Times New Roman" panose="02020603050405020304" pitchFamily="18" charset="0"/>
            </a:endParaRPr>
          </a:p>
        </p:txBody>
      </p:sp>
      <p:sp>
        <p:nvSpPr>
          <p:cNvPr id="4" name="Titolo 5"/>
          <p:cNvSpPr txBox="1"/>
          <p:nvPr/>
        </p:nvSpPr>
        <p:spPr bwMode="gray">
          <a:xfrm>
            <a:off x="1644650" y="2163445"/>
            <a:ext cx="8939530" cy="3230880"/>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200" b="1" dirty="0">
                <a:solidFill>
                  <a:schemeClr val="bg1"/>
                </a:solidFill>
                <a:latin typeface="Times New Roman" panose="02020603050405020304" pitchFamily="18" charset="0"/>
                <a:cs typeface="Times New Roman" panose="02020603050405020304" pitchFamily="18" charset="0"/>
              </a:rPr>
              <a:t>With Archimedes 2000, being possible to measure with precision and quickly the hydrostatic thrust and therefore the load forces at the level of the segments affected by the rehabilitation program, it will be possible to easily, safely and effectively the precocious and controlled load in order to obtain a faster recovery of the sick to social and active life.</a:t>
            </a:r>
            <a:endParaRPr lang="en-US" sz="2200" b="1" dirty="0">
              <a:solidFill>
                <a:schemeClr val="bg1"/>
              </a:solidFill>
              <a:latin typeface="Times New Roman" panose="02020603050405020304" pitchFamily="18" charset="0"/>
              <a:cs typeface="Times New Roman" panose="02020603050405020304" pitchFamily="18" charset="0"/>
            </a:endParaRPr>
          </a:p>
          <a:p>
            <a:r>
              <a:rPr lang="en-US" sz="2200" b="1" dirty="0">
                <a:solidFill>
                  <a:schemeClr val="bg1"/>
                </a:solidFill>
                <a:latin typeface="Times New Roman" panose="02020603050405020304" pitchFamily="18" charset="0"/>
                <a:cs typeface="Times New Roman" panose="02020603050405020304" pitchFamily="18" charset="0"/>
              </a:rPr>
              <a:t>Improvement of hygiene levels with the rapid exchange of water, or its better disinfection in case of its reuse for subsequent treatments. </a:t>
            </a:r>
            <a:endParaRPr lang="en-US" sz="2200" b="1" dirty="0">
              <a:solidFill>
                <a:schemeClr val="bg1"/>
              </a:solidFill>
              <a:latin typeface="Times New Roman" panose="02020603050405020304" pitchFamily="18" charset="0"/>
              <a:cs typeface="Times New Roman" panose="02020603050405020304" pitchFamily="18" charset="0"/>
            </a:endParaRPr>
          </a:p>
          <a:p>
            <a:r>
              <a:rPr lang="en-US" sz="2200" b="1" dirty="0">
                <a:solidFill>
                  <a:schemeClr val="bg1"/>
                </a:solidFill>
                <a:latin typeface="Times New Roman" panose="02020603050405020304" pitchFamily="18" charset="0"/>
                <a:cs typeface="Times New Roman" panose="02020603050405020304" pitchFamily="18" charset="0"/>
              </a:rPr>
              <a:t>If necessary ensures the total respect for privacy.</a:t>
            </a:r>
            <a:br>
              <a:rPr lang="it-IT" sz="900" b="1" dirty="0">
                <a:solidFill>
                  <a:schemeClr val="bg1"/>
                </a:solidFill>
                <a:latin typeface="Times New Roman" panose="02020603050405020304" pitchFamily="18" charset="0"/>
                <a:cs typeface="Times New Roman" panose="02020603050405020304" pitchFamily="18" charset="0"/>
              </a:rPr>
            </a:br>
            <a:r>
              <a:rPr lang="en-US" sz="2200" b="1" dirty="0">
                <a:solidFill>
                  <a:schemeClr val="bg1"/>
                </a:solidFill>
                <a:latin typeface="Times New Roman" panose="02020603050405020304" pitchFamily="18" charset="0"/>
                <a:cs typeface="Times New Roman" panose="02020603050405020304" pitchFamily="18" charset="0"/>
              </a:rPr>
              <a:t>Patients more collaborative and satisfied for their functional recovery.</a:t>
            </a:r>
            <a:endParaRPr lang="it-IT" sz="2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ctrTitle"/>
          </p:nvPr>
        </p:nvSpPr>
        <p:spPr>
          <a:xfrm>
            <a:off x="1861820" y="2333625"/>
            <a:ext cx="8843010" cy="3232785"/>
          </a:xfrm>
        </p:spPr>
        <p:txBody>
          <a:bodyPr/>
          <a:lstStyle/>
          <a:p>
            <a:pPr>
              <a:lnSpc>
                <a:spcPct val="150000"/>
              </a:lnSpc>
            </a:pPr>
            <a:r>
              <a:rPr lang="en-US" sz="2200" b="1" dirty="0">
                <a:solidFill>
                  <a:schemeClr val="bg1"/>
                </a:solidFill>
                <a:latin typeface="Times New Roman" panose="02020603050405020304" pitchFamily="18" charset="0"/>
                <a:cs typeface="Times New Roman" panose="02020603050405020304" pitchFamily="18" charset="0"/>
              </a:rPr>
              <a:t>Avoiding the immersion of the staff, improves their comfort without renouncing the safety and efficacy of the cures.</a:t>
            </a:r>
            <a:br>
              <a:rPr lang="en-US" sz="2200" b="1" dirty="0">
                <a:solidFill>
                  <a:schemeClr val="bg1"/>
                </a:solidFill>
                <a:latin typeface="Times New Roman" panose="02020603050405020304" pitchFamily="18" charset="0"/>
                <a:cs typeface="Times New Roman" panose="02020603050405020304" pitchFamily="18" charset="0"/>
              </a:rPr>
            </a:br>
            <a:r>
              <a:rPr lang="en-US" sz="2200" b="1" dirty="0">
                <a:solidFill>
                  <a:schemeClr val="bg1"/>
                </a:solidFill>
                <a:latin typeface="Times New Roman" panose="02020603050405020304" pitchFamily="18" charset="0"/>
                <a:cs typeface="Times New Roman" panose="02020603050405020304" pitchFamily="18" charset="0"/>
              </a:rPr>
              <a:t>More simple and precise execution of personalized therapeutic and rehabilitation programs with the control of the parameters on the edge of the pool or remotely using manual or automatic remote controllers, single or multiple in case of more devices in the same site.</a:t>
            </a:r>
            <a:endParaRPr lang="it-IT" sz="2200" b="1" dirty="0">
              <a:solidFill>
                <a:schemeClr val="bg1"/>
              </a:solidFill>
              <a:latin typeface="Times New Roman" panose="02020603050405020304" pitchFamily="18" charset="0"/>
              <a:cs typeface="Times New Roman" panose="02020603050405020304" pitchFamily="18" charset="0"/>
            </a:endParaRPr>
          </a:p>
        </p:txBody>
      </p:sp>
      <p:sp>
        <p:nvSpPr>
          <p:cNvPr id="8" name="Sottotitolo 7"/>
          <p:cNvSpPr>
            <a:spLocks noGrp="1"/>
          </p:cNvSpPr>
          <p:nvPr>
            <p:ph type="subTitle" idx="1"/>
          </p:nvPr>
        </p:nvSpPr>
        <p:spPr>
          <a:xfrm>
            <a:off x="1791335" y="1130935"/>
            <a:ext cx="9125585" cy="1021715"/>
          </a:xfrm>
        </p:spPr>
        <p:txBody>
          <a:bodyPr>
            <a:noAutofit/>
          </a:bodyPr>
          <a:lstStyle/>
          <a:p>
            <a:pPr algn="ctr"/>
            <a:r>
              <a:rPr lang="it-IT" sz="4000" b="1" dirty="0">
                <a:solidFill>
                  <a:srgbClr val="FFFF00"/>
                </a:solidFill>
                <a:latin typeface="Times New Roman" panose="02020603050405020304" pitchFamily="18" charset="0"/>
                <a:cs typeface="Times New Roman" panose="02020603050405020304" pitchFamily="18" charset="0"/>
              </a:rPr>
              <a:t>Benefits for </a:t>
            </a:r>
            <a:r>
              <a:rPr lang="it-IT" sz="4000" b="1" dirty="0" err="1">
                <a:solidFill>
                  <a:srgbClr val="FFFF00"/>
                </a:solidFill>
                <a:latin typeface="Times New Roman" panose="02020603050405020304" pitchFamily="18" charset="0"/>
                <a:cs typeface="Times New Roman" panose="02020603050405020304" pitchFamily="18" charset="0"/>
              </a:rPr>
              <a:t>operators</a:t>
            </a:r>
            <a:endParaRPr lang="it-IT" sz="400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ctrTitle"/>
          </p:nvPr>
        </p:nvSpPr>
        <p:spPr>
          <a:xfrm>
            <a:off x="1876182" y="2409825"/>
            <a:ext cx="8431145" cy="3238500"/>
          </a:xfrm>
        </p:spPr>
        <p:txBody>
          <a:bodyPr/>
          <a:lstStyle/>
          <a:p>
            <a:pPr>
              <a:lnSpc>
                <a:spcPct val="150000"/>
              </a:lnSpc>
            </a:pPr>
            <a:r>
              <a:rPr lang="en-US" sz="2400" b="1" dirty="0">
                <a:solidFill>
                  <a:schemeClr val="bg1"/>
                </a:solidFill>
                <a:latin typeface="Times New Roman" panose="02020603050405020304" pitchFamily="18" charset="0"/>
                <a:cs typeface="Times New Roman" panose="02020603050405020304" pitchFamily="18" charset="0"/>
              </a:rPr>
              <a:t>Reduced time for hospitalization of patients and back faster to work or parental care due to a significant reduction and optimization of rehabilitation times.</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Reduction of invalidating consequences caused by accidents at work, road, domestic and at all other situations.</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Lower costs for public and private insurance.</a:t>
            </a:r>
            <a:endParaRPr lang="it-IT" sz="2400" b="1" dirty="0">
              <a:solidFill>
                <a:schemeClr val="bg1"/>
              </a:solidFill>
              <a:latin typeface="Times New Roman" panose="02020603050405020304" pitchFamily="18" charset="0"/>
              <a:cs typeface="Times New Roman" panose="02020603050405020304" pitchFamily="18" charset="0"/>
            </a:endParaRPr>
          </a:p>
        </p:txBody>
      </p:sp>
      <p:sp>
        <p:nvSpPr>
          <p:cNvPr id="8" name="Sottotitolo 7"/>
          <p:cNvSpPr>
            <a:spLocks noGrp="1"/>
          </p:cNvSpPr>
          <p:nvPr>
            <p:ph type="subTitle" idx="1"/>
          </p:nvPr>
        </p:nvSpPr>
        <p:spPr>
          <a:xfrm>
            <a:off x="1333374" y="1161194"/>
            <a:ext cx="9516762" cy="861420"/>
          </a:xfrm>
        </p:spPr>
        <p:txBody>
          <a:bodyPr>
            <a:noAutofit/>
          </a:bodyPr>
          <a:lstStyle/>
          <a:p>
            <a:pPr algn="ctr"/>
            <a:r>
              <a:rPr lang="it-IT" sz="4000" b="1" dirty="0">
                <a:solidFill>
                  <a:srgbClr val="FFFF00"/>
                </a:solidFill>
                <a:latin typeface="Times New Roman" panose="02020603050405020304" pitchFamily="18" charset="0"/>
                <a:cs typeface="Times New Roman" panose="02020603050405020304" pitchFamily="18" charset="0"/>
              </a:rPr>
              <a:t>Benefits for society</a:t>
            </a:r>
            <a:endParaRPr lang="it-IT" sz="400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ottotitolo 7"/>
          <p:cNvSpPr>
            <a:spLocks noGrp="1"/>
          </p:cNvSpPr>
          <p:nvPr>
            <p:ph type="subTitle" idx="1"/>
          </p:nvPr>
        </p:nvSpPr>
        <p:spPr>
          <a:xfrm>
            <a:off x="1337619" y="756503"/>
            <a:ext cx="9516762" cy="861420"/>
          </a:xfrm>
        </p:spPr>
        <p:txBody>
          <a:bodyPr>
            <a:noAutofit/>
          </a:bodyPr>
          <a:lstStyle/>
          <a:p>
            <a:pPr algn="ctr"/>
            <a:r>
              <a:rPr lang="it-IT" sz="4000" b="1" dirty="0" err="1">
                <a:solidFill>
                  <a:srgbClr val="FFFF00"/>
                </a:solidFill>
                <a:latin typeface="Times New Roman" panose="02020603050405020304" pitchFamily="18" charset="0"/>
                <a:cs typeface="Times New Roman" panose="02020603050405020304" pitchFamily="18" charset="0"/>
              </a:rPr>
              <a:t>Final</a:t>
            </a:r>
            <a:r>
              <a:rPr lang="it-IT" sz="4000" b="1" dirty="0">
                <a:solidFill>
                  <a:srgbClr val="FFFF00"/>
                </a:solidFill>
                <a:latin typeface="Times New Roman" panose="02020603050405020304" pitchFamily="18" charset="0"/>
                <a:cs typeface="Times New Roman" panose="02020603050405020304" pitchFamily="18" charset="0"/>
              </a:rPr>
              <a:t> </a:t>
            </a:r>
            <a:r>
              <a:rPr lang="it-IT" sz="4000" b="1" dirty="0" err="1">
                <a:solidFill>
                  <a:srgbClr val="FFFF00"/>
                </a:solidFill>
                <a:latin typeface="Times New Roman" panose="02020603050405020304" pitchFamily="18" charset="0"/>
                <a:cs typeface="Times New Roman" panose="02020603050405020304" pitchFamily="18" charset="0"/>
              </a:rPr>
              <a:t>considerations</a:t>
            </a:r>
            <a:endParaRPr lang="it-IT" sz="4000" b="1" dirty="0">
              <a:solidFill>
                <a:srgbClr val="FFFF00"/>
              </a:solidFill>
              <a:latin typeface="Times New Roman" panose="02020603050405020304" pitchFamily="18" charset="0"/>
              <a:cs typeface="Times New Roman" panose="02020603050405020304" pitchFamily="18" charset="0"/>
            </a:endParaRPr>
          </a:p>
        </p:txBody>
      </p:sp>
      <p:sp>
        <p:nvSpPr>
          <p:cNvPr id="2" name="Titolo 1"/>
          <p:cNvSpPr>
            <a:spLocks noGrp="1"/>
          </p:cNvSpPr>
          <p:nvPr>
            <p:ph type="ctrTitle"/>
          </p:nvPr>
        </p:nvSpPr>
        <p:spPr>
          <a:xfrm>
            <a:off x="1774176" y="1630002"/>
            <a:ext cx="8825658" cy="4040785"/>
          </a:xfrm>
        </p:spPr>
        <p:txBody>
          <a:bodyPr/>
          <a:lstStyle/>
          <a:p>
            <a:r>
              <a:rPr lang="en-US" sz="2400" dirty="0">
                <a:latin typeface="Times New Roman" panose="02020603050405020304" pitchFamily="18" charset="0"/>
                <a:cs typeface="Times New Roman" panose="02020603050405020304" pitchFamily="18" charset="0"/>
              </a:rPr>
              <a:t>ARCHIMEDES 2000 is the most advanced, innovative and effective equipment in the hydrotherapeutic treatments, easily transportable and positioned wherever necessary, applied mostly, but not only, to the functional recovery of the patients traumatized to the dorsal-lumbar spine and lower segments, as well as many other pathological situations.</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It deserves to enter with full rights into all hospitals, clinics, hydrothermal and outpatient rehabilitation centers.</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It will also be very useful and appreciated in </a:t>
            </a:r>
            <a:r>
              <a:rPr lang="it-IT" altLang="en-US" sz="2400" dirty="0">
                <a:latin typeface="Times New Roman" panose="02020603050405020304" pitchFamily="18" charset="0"/>
                <a:cs typeface="Times New Roman" panose="02020603050405020304" pitchFamily="18" charset="0"/>
              </a:rPr>
              <a:t>wellness</a:t>
            </a:r>
            <a:r>
              <a:rPr lang="en-US" sz="2400" dirty="0">
                <a:latin typeface="Times New Roman" panose="02020603050405020304" pitchFamily="18" charset="0"/>
                <a:cs typeface="Times New Roman" panose="02020603050405020304" pitchFamily="18" charset="0"/>
              </a:rPr>
              <a:t>,</a:t>
            </a:r>
            <a:r>
              <a:rPr lang="it-IT" altLang="en-US" sz="2400" dirty="0">
                <a:latin typeface="Times New Roman" panose="02020603050405020304" pitchFamily="18" charset="0"/>
                <a:cs typeface="Times New Roman" panose="02020603050405020304" pitchFamily="18" charset="0"/>
              </a:rPr>
              <a:t> thermal,</a:t>
            </a:r>
            <a:r>
              <a:rPr lang="en-US" sz="2400" dirty="0">
                <a:latin typeface="Times New Roman" panose="02020603050405020304" pitchFamily="18" charset="0"/>
                <a:cs typeface="Times New Roman" panose="02020603050405020304" pitchFamily="18" charset="0"/>
              </a:rPr>
              <a:t> gyms and sports centers for athletic preparation at all levels, from amateur to professional ones with competitive goals.</a:t>
            </a:r>
            <a:endParaRPr lang="it-IT"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625555" y="1059873"/>
            <a:ext cx="8825658" cy="1278402"/>
          </a:xfrm>
        </p:spPr>
        <p:txBody>
          <a:bodyPr/>
          <a:lstStyle/>
          <a:p>
            <a:pPr algn="ctr"/>
            <a:r>
              <a:rPr lang="it-IT" b="1" spc="600" dirty="0">
                <a:solidFill>
                  <a:srgbClr val="FFFF00"/>
                </a:solidFill>
                <a:latin typeface="Times New Roman" panose="02020603050405020304" pitchFamily="18" charset="0"/>
                <a:cs typeface="Times New Roman" panose="02020603050405020304" pitchFamily="18" charset="0"/>
              </a:rPr>
              <a:t>ARCHIMEDES 2000</a:t>
            </a:r>
            <a:endParaRPr lang="it-IT" dirty="0">
              <a:solidFill>
                <a:srgbClr val="FFFF00"/>
              </a:solidFill>
            </a:endParaRPr>
          </a:p>
        </p:txBody>
      </p:sp>
      <p:sp>
        <p:nvSpPr>
          <p:cNvPr id="3" name="Sottotitolo 2"/>
          <p:cNvSpPr>
            <a:spLocks noGrp="1"/>
          </p:cNvSpPr>
          <p:nvPr>
            <p:ph type="subTitle" idx="1"/>
          </p:nvPr>
        </p:nvSpPr>
        <p:spPr>
          <a:xfrm>
            <a:off x="1480671" y="2866158"/>
            <a:ext cx="9115425" cy="2080621"/>
          </a:xfrm>
        </p:spPr>
        <p:txBody>
          <a:bodyPr>
            <a:normAutofit fontScale="82500"/>
          </a:bodyPr>
          <a:lstStyle/>
          <a:p>
            <a:pPr algn="ctr">
              <a:lnSpc>
                <a:spcPct val="150000"/>
              </a:lnSpc>
            </a:pPr>
            <a:r>
              <a:rPr lang="en-US" b="1" dirty="0">
                <a:solidFill>
                  <a:schemeClr val="bg1"/>
                </a:solidFill>
                <a:latin typeface="Yu Gothic UI Semibold" panose="020B0700000000000000" charset="-128"/>
                <a:ea typeface="Yu Gothic UI Semibold" panose="020B0700000000000000" charset="-128"/>
                <a:cs typeface="Times New Roman" panose="02020603050405020304" pitchFamily="18" charset="0"/>
              </a:rPr>
              <a:t>Currently most Original and innovative device in the world conceived for the development and integration of the most advanced motorial rehabilitation techniques</a:t>
            </a:r>
            <a:r>
              <a:rPr lang="it-IT" altLang="en-US" b="1" dirty="0">
                <a:solidFill>
                  <a:schemeClr val="bg1"/>
                </a:solidFill>
                <a:latin typeface="Yu Gothic UI Semibold" panose="020B0700000000000000" charset="-128"/>
                <a:ea typeface="Yu Gothic UI Semibold" panose="020B0700000000000000" charset="-128"/>
                <a:cs typeface="Times New Roman" panose="02020603050405020304" pitchFamily="18" charset="0"/>
              </a:rPr>
              <a:t> and many others pathological conditions</a:t>
            </a:r>
            <a:r>
              <a:rPr lang="en-US" b="1" dirty="0">
                <a:solidFill>
                  <a:schemeClr val="bg1"/>
                </a:solidFill>
                <a:latin typeface="Yu Gothic UI Semibold" panose="020B0700000000000000" charset="-128"/>
                <a:ea typeface="Yu Gothic UI Semibold" panose="020B0700000000000000" charset="-128"/>
                <a:cs typeface="Times New Roman" panose="02020603050405020304" pitchFamily="18" charset="0"/>
              </a:rPr>
              <a:t>.</a:t>
            </a:r>
            <a:endParaRPr lang="en-US" b="1" dirty="0">
              <a:solidFill>
                <a:schemeClr val="bg1"/>
              </a:solidFill>
              <a:latin typeface="Yu Gothic UI Semibold" panose="020B0700000000000000" charset="-128"/>
              <a:ea typeface="Yu Gothic UI Semibold" panose="020B0700000000000000" charset="-128"/>
              <a:cs typeface="Times New Roman" panose="02020603050405020304" pitchFamily="18" charset="0"/>
            </a:endParaRPr>
          </a:p>
          <a:p>
            <a:pPr algn="ctr">
              <a:lnSpc>
                <a:spcPct val="150000"/>
              </a:lnSpc>
            </a:pPr>
            <a:r>
              <a:rPr lang="en-US" b="1" dirty="0">
                <a:solidFill>
                  <a:schemeClr val="bg1"/>
                </a:solidFill>
                <a:latin typeface="Yu Gothic UI Semibold" panose="020B0700000000000000" charset="-128"/>
                <a:ea typeface="Yu Gothic UI Semibold" panose="020B0700000000000000" charset="-128"/>
                <a:cs typeface="Times New Roman" panose="02020603050405020304" pitchFamily="18" charset="0"/>
              </a:rPr>
              <a:t>It allows easily personalized therapeutic protocols, adaptable to every type of patient.</a:t>
            </a:r>
            <a:endParaRPr lang="it-IT" b="1" dirty="0">
              <a:solidFill>
                <a:schemeClr val="bg1"/>
              </a:solidFill>
              <a:latin typeface="Yu Gothic UI Semibold" panose="020B0700000000000000" charset="-128"/>
              <a:ea typeface="Yu Gothic UI Semibold" panose="020B0700000000000000" charset="-128"/>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75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ctrTitle"/>
          </p:nvPr>
        </p:nvSpPr>
        <p:spPr>
          <a:xfrm>
            <a:off x="1464907" y="1668010"/>
            <a:ext cx="9581372" cy="3521979"/>
          </a:xfrm>
        </p:spPr>
        <p:txBody>
          <a:bodyPr/>
          <a:lstStyle/>
          <a:p>
            <a:pPr>
              <a:lnSpc>
                <a:spcPct val="150000"/>
              </a:lnSpc>
            </a:pPr>
            <a:r>
              <a:rPr lang="en-US" sz="2800" b="1" dirty="0">
                <a:solidFill>
                  <a:schemeClr val="bg1"/>
                </a:solidFill>
                <a:latin typeface="Times New Roman" panose="02020603050405020304" pitchFamily="18" charset="0"/>
                <a:cs typeface="Times New Roman" panose="02020603050405020304" pitchFamily="18" charset="0"/>
              </a:rPr>
              <a:t>The device consists of two parts in continuity with each other.</a:t>
            </a:r>
            <a:br>
              <a:rPr lang="en-US" sz="2800" b="1" dirty="0">
                <a:solidFill>
                  <a:schemeClr val="bg1"/>
                </a:solidFill>
                <a:latin typeface="Times New Roman" panose="02020603050405020304" pitchFamily="18" charset="0"/>
                <a:cs typeface="Times New Roman" panose="02020603050405020304" pitchFamily="18" charset="0"/>
              </a:rPr>
            </a:br>
            <a:br>
              <a:rPr lang="en-US" sz="2400" dirty="0">
                <a:solidFill>
                  <a:schemeClr val="bg1"/>
                </a:solidFill>
                <a:latin typeface="Times New Roman" panose="02020603050405020304" pitchFamily="18" charset="0"/>
                <a:cs typeface="Times New Roman" panose="02020603050405020304" pitchFamily="18" charset="0"/>
              </a:rPr>
            </a:br>
            <a:r>
              <a:rPr lang="en-US" sz="2400" dirty="0">
                <a:solidFill>
                  <a:schemeClr val="bg1"/>
                </a:solidFill>
                <a:latin typeface="Times New Roman" panose="02020603050405020304" pitchFamily="18" charset="0"/>
                <a:cs typeface="Times New Roman" panose="02020603050405020304" pitchFamily="18" charset="0"/>
              </a:rPr>
              <a:t>1) The upper one has the form and dimensions of a common rehabilitation pool in horizontal position</a:t>
            </a:r>
            <a:br>
              <a:rPr lang="en-US" sz="2400" dirty="0">
                <a:solidFill>
                  <a:schemeClr val="bg1"/>
                </a:solidFill>
                <a:latin typeface="Times New Roman" panose="02020603050405020304" pitchFamily="18" charset="0"/>
                <a:cs typeface="Times New Roman" panose="02020603050405020304" pitchFamily="18" charset="0"/>
              </a:rPr>
            </a:br>
            <a:br>
              <a:rPr lang="en-US" sz="2400" dirty="0">
                <a:solidFill>
                  <a:schemeClr val="bg1"/>
                </a:solidFill>
                <a:latin typeface="Times New Roman" panose="02020603050405020304" pitchFamily="18" charset="0"/>
                <a:cs typeface="Times New Roman" panose="02020603050405020304" pitchFamily="18" charset="0"/>
              </a:rPr>
            </a:br>
            <a:r>
              <a:rPr lang="en-US" sz="2400" dirty="0">
                <a:solidFill>
                  <a:schemeClr val="bg1"/>
                </a:solidFill>
                <a:latin typeface="Times New Roman" panose="02020603050405020304" pitchFamily="18" charset="0"/>
                <a:cs typeface="Times New Roman" panose="02020603050405020304" pitchFamily="18" charset="0"/>
              </a:rPr>
              <a:t>2) The lower one has the shape of a parallelepiped</a:t>
            </a:r>
            <a:br>
              <a:rPr lang="en-US" sz="2400" dirty="0">
                <a:solidFill>
                  <a:schemeClr val="bg1"/>
                </a:solidFill>
                <a:latin typeface="Times New Roman" panose="02020603050405020304" pitchFamily="18" charset="0"/>
                <a:cs typeface="Times New Roman" panose="02020603050405020304" pitchFamily="18" charset="0"/>
              </a:rPr>
            </a:br>
            <a:endParaRPr lang="it-IT"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ctrTitle"/>
          </p:nvPr>
        </p:nvSpPr>
        <p:spPr>
          <a:xfrm>
            <a:off x="1485901" y="1666875"/>
            <a:ext cx="9105899" cy="3413122"/>
          </a:xfrm>
        </p:spPr>
        <p:txBody>
          <a:bodyPr/>
          <a:lstStyle/>
          <a:p>
            <a:pPr>
              <a:lnSpc>
                <a:spcPct val="150000"/>
              </a:lnSpc>
            </a:pPr>
            <a:r>
              <a:rPr lang="en-US" sz="2400" dirty="0">
                <a:solidFill>
                  <a:schemeClr val="bg1"/>
                </a:solidFill>
                <a:latin typeface="Times New Roman" panose="02020603050405020304" pitchFamily="18" charset="0"/>
                <a:cs typeface="Times New Roman" panose="02020603050405020304" pitchFamily="18" charset="0"/>
              </a:rPr>
              <a:t>The «</a:t>
            </a:r>
            <a:r>
              <a:rPr lang="en-US" sz="2400" dirty="0">
                <a:solidFill>
                  <a:srgbClr val="FFFF00"/>
                </a:solidFill>
                <a:latin typeface="Times New Roman" panose="02020603050405020304" pitchFamily="18" charset="0"/>
                <a:cs typeface="Times New Roman" panose="02020603050405020304" pitchFamily="18" charset="0"/>
              </a:rPr>
              <a:t>WALKING HYDRO SYSTEM</a:t>
            </a:r>
            <a:r>
              <a:rPr lang="en-US" sz="2400" dirty="0">
                <a:solidFill>
                  <a:schemeClr val="bg1"/>
                </a:solidFill>
                <a:latin typeface="Times New Roman" panose="02020603050405020304" pitchFamily="18" charset="0"/>
                <a:cs typeface="Times New Roman" panose="02020603050405020304" pitchFamily="18" charset="0"/>
              </a:rPr>
              <a:t>» consists of a platform whose position is vertically adjustable: in the upper one it forms the bottom of the upper tank allowing treatments in a horizontal position; </a:t>
            </a:r>
            <a:br>
              <a:rPr lang="en-US" sz="2400" dirty="0">
                <a:solidFill>
                  <a:schemeClr val="bg1"/>
                </a:solidFill>
                <a:latin typeface="Times New Roman" panose="02020603050405020304" pitchFamily="18" charset="0"/>
                <a:cs typeface="Times New Roman" panose="02020603050405020304" pitchFamily="18" charset="0"/>
              </a:rPr>
            </a:br>
            <a:r>
              <a:rPr lang="en-US" sz="2400" dirty="0">
                <a:solidFill>
                  <a:schemeClr val="bg1"/>
                </a:solidFill>
                <a:latin typeface="Times New Roman" panose="02020603050405020304" pitchFamily="18" charset="0"/>
                <a:cs typeface="Times New Roman" panose="02020603050405020304" pitchFamily="18" charset="0"/>
              </a:rPr>
              <a:t>moving downwards will allow the patient to pass from the horizontal position to the </a:t>
            </a:r>
            <a:r>
              <a:rPr lang="en-US" sz="2400">
                <a:solidFill>
                  <a:schemeClr val="bg1"/>
                </a:solidFill>
                <a:latin typeface="Times New Roman" panose="02020603050405020304" pitchFamily="18" charset="0"/>
                <a:cs typeface="Times New Roman" panose="02020603050405020304" pitchFamily="18" charset="0"/>
              </a:rPr>
              <a:t>vertical quickly and </a:t>
            </a:r>
            <a:r>
              <a:rPr lang="en-US" sz="2400" dirty="0">
                <a:solidFill>
                  <a:schemeClr val="bg1"/>
                </a:solidFill>
                <a:latin typeface="Times New Roman" panose="02020603050405020304" pitchFamily="18" charset="0"/>
                <a:cs typeface="Times New Roman" panose="02020603050405020304" pitchFamily="18" charset="0"/>
              </a:rPr>
              <a:t>in total comfort and safety.</a:t>
            </a:r>
            <a:br>
              <a:rPr lang="en-US" sz="2400" dirty="0">
                <a:solidFill>
                  <a:schemeClr val="bg1"/>
                </a:solidFill>
                <a:latin typeface="Times New Roman" panose="02020603050405020304" pitchFamily="18" charset="0"/>
                <a:cs typeface="Times New Roman" panose="02020603050405020304" pitchFamily="18" charset="0"/>
              </a:rPr>
            </a:br>
            <a:r>
              <a:rPr lang="en-US" sz="2400" dirty="0">
                <a:solidFill>
                  <a:schemeClr val="bg1"/>
                </a:solidFill>
                <a:latin typeface="Times New Roman" panose="02020603050405020304" pitchFamily="18" charset="0"/>
                <a:cs typeface="Times New Roman" panose="02020603050405020304" pitchFamily="18" charset="0"/>
              </a:rPr>
              <a:t>It is also provided with a treadmill with variable speed in both directions.</a:t>
            </a:r>
            <a:endParaRPr lang="it-IT"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en-US" sz="2800" b="1" dirty="0">
                <a:solidFill>
                  <a:srgbClr val="FFFF00"/>
                </a:solidFill>
                <a:latin typeface="Times New Roman" panose="02020603050405020304" pitchFamily="18" charset="0"/>
                <a:cs typeface="Times New Roman" panose="02020603050405020304" pitchFamily="18" charset="0"/>
              </a:rPr>
              <a:t>MEETS, ENHANCING, THE ADVANTAGES OF THE CURRENT POOLS, AVOIDING THEIR DISADVANTAGES!</a:t>
            </a:r>
            <a:endParaRPr lang="it-IT" sz="2800" b="1" dirty="0">
              <a:solidFill>
                <a:srgbClr val="FFFF00"/>
              </a:solidFill>
              <a:latin typeface="Times New Roman" panose="02020603050405020304" pitchFamily="18" charset="0"/>
              <a:cs typeface="Times New Roman" panose="02020603050405020304" pitchFamily="18" charset="0"/>
            </a:endParaRPr>
          </a:p>
        </p:txBody>
      </p:sp>
      <p:pic>
        <p:nvPicPr>
          <p:cNvPr id="8" name="Segnaposto contenuto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2117090" y="1903095"/>
            <a:ext cx="7158990" cy="488569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fltVal val="0"/>
                                          </p:val>
                                        </p:tav>
                                        <p:tav tm="100000">
                                          <p:val>
                                            <p:strVal val="#ppt_w"/>
                                          </p:val>
                                        </p:tav>
                                      </p:tavLst>
                                    </p:anim>
                                    <p:anim calcmode="lin" valueType="num">
                                      <p:cBhvr>
                                        <p:cTn id="8" dur="3000" fill="hold"/>
                                        <p:tgtEl>
                                          <p:spTgt spid="8"/>
                                        </p:tgtEl>
                                        <p:attrNameLst>
                                          <p:attrName>ppt_h</p:attrName>
                                        </p:attrNameLst>
                                      </p:cBhvr>
                                      <p:tavLst>
                                        <p:tav tm="0">
                                          <p:val>
                                            <p:fltVal val="0"/>
                                          </p:val>
                                        </p:tav>
                                        <p:tav tm="100000">
                                          <p:val>
                                            <p:strVal val="#ppt_h"/>
                                          </p:val>
                                        </p:tav>
                                      </p:tavLst>
                                    </p:anim>
                                    <p:anim calcmode="lin" valueType="num">
                                      <p:cBhvr>
                                        <p:cTn id="9" dur="3000" fill="hold"/>
                                        <p:tgtEl>
                                          <p:spTgt spid="8"/>
                                        </p:tgtEl>
                                        <p:attrNameLst>
                                          <p:attrName>style.rotation</p:attrName>
                                        </p:attrNameLst>
                                      </p:cBhvr>
                                      <p:tavLst>
                                        <p:tav tm="0">
                                          <p:val>
                                            <p:fltVal val="90"/>
                                          </p:val>
                                        </p:tav>
                                        <p:tav tm="100000">
                                          <p:val>
                                            <p:fltVal val="0"/>
                                          </p:val>
                                        </p:tav>
                                      </p:tavLst>
                                    </p:anim>
                                    <p:animEffect transition="in" filter="fade">
                                      <p:cBhvr>
                                        <p:cTn id="10"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p:cNvSpPr>
            <a:spLocks noGrp="1"/>
          </p:cNvSpPr>
          <p:nvPr>
            <p:ph type="title"/>
          </p:nvPr>
        </p:nvSpPr>
        <p:spPr>
          <a:xfrm>
            <a:off x="1154954" y="973668"/>
            <a:ext cx="9416630" cy="706964"/>
          </a:xfrm>
        </p:spPr>
        <p:txBody>
          <a:bodyPr/>
          <a:lstStyle/>
          <a:p>
            <a:pPr algn="ctr"/>
            <a:r>
              <a:rPr lang="it-IT" sz="4000" dirty="0" err="1">
                <a:solidFill>
                  <a:srgbClr val="FFFF00"/>
                </a:solidFill>
                <a:latin typeface="Times New Roman" panose="02020603050405020304" pitchFamily="18" charset="0"/>
                <a:cs typeface="Times New Roman" panose="02020603050405020304" pitchFamily="18" charset="0"/>
              </a:rPr>
              <a:t>Variable</a:t>
            </a:r>
            <a:r>
              <a:rPr lang="it-IT" sz="4000" dirty="0">
                <a:solidFill>
                  <a:srgbClr val="FFFF00"/>
                </a:solidFill>
                <a:latin typeface="Times New Roman" panose="02020603050405020304" pitchFamily="18" charset="0"/>
                <a:cs typeface="Times New Roman" panose="02020603050405020304" pitchFamily="18" charset="0"/>
              </a:rPr>
              <a:t> </a:t>
            </a:r>
            <a:r>
              <a:rPr lang="it-IT" sz="4000" dirty="0" err="1">
                <a:solidFill>
                  <a:srgbClr val="FFFF00"/>
                </a:solidFill>
                <a:latin typeface="Times New Roman" panose="02020603050405020304" pitchFamily="18" charset="0"/>
                <a:cs typeface="Times New Roman" panose="02020603050405020304" pitchFamily="18" charset="0"/>
              </a:rPr>
              <a:t>platform</a:t>
            </a:r>
            <a:r>
              <a:rPr lang="it-IT" sz="4000" dirty="0">
                <a:solidFill>
                  <a:srgbClr val="FFFF00"/>
                </a:solidFill>
                <a:latin typeface="Times New Roman" panose="02020603050405020304" pitchFamily="18" charset="0"/>
                <a:cs typeface="Times New Roman" panose="02020603050405020304" pitchFamily="18" charset="0"/>
              </a:rPr>
              <a:t> </a:t>
            </a:r>
            <a:r>
              <a:rPr lang="it-IT" sz="4000" dirty="0" err="1">
                <a:solidFill>
                  <a:srgbClr val="FFFF00"/>
                </a:solidFill>
                <a:latin typeface="Times New Roman" panose="02020603050405020304" pitchFamily="18" charset="0"/>
                <a:cs typeface="Times New Roman" panose="02020603050405020304" pitchFamily="18" charset="0"/>
              </a:rPr>
              <a:t>positioning</a:t>
            </a:r>
            <a:endParaRPr lang="it-IT" sz="4000" dirty="0">
              <a:solidFill>
                <a:srgbClr val="FFFF00"/>
              </a:solidFill>
              <a:latin typeface="Times New Roman" panose="02020603050405020304" pitchFamily="18" charset="0"/>
              <a:cs typeface="Times New Roman" panose="02020603050405020304" pitchFamily="18" charset="0"/>
            </a:endParaRPr>
          </a:p>
        </p:txBody>
      </p:sp>
      <p:sp>
        <p:nvSpPr>
          <p:cNvPr id="12" name="Segnaposto testo 11"/>
          <p:cNvSpPr>
            <a:spLocks noGrp="1"/>
          </p:cNvSpPr>
          <p:nvPr>
            <p:ph type="body" idx="1"/>
          </p:nvPr>
        </p:nvSpPr>
        <p:spPr/>
        <p:txBody>
          <a:bodyPr/>
          <a:lstStyle/>
          <a:p>
            <a:endParaRPr lang="it-IT"/>
          </a:p>
        </p:txBody>
      </p:sp>
      <p:sp>
        <p:nvSpPr>
          <p:cNvPr id="14" name="Segnaposto testo 13"/>
          <p:cNvSpPr>
            <a:spLocks noGrp="1"/>
          </p:cNvSpPr>
          <p:nvPr>
            <p:ph type="body" sz="quarter" idx="3"/>
          </p:nvPr>
        </p:nvSpPr>
        <p:spPr/>
        <p:txBody>
          <a:bodyPr/>
          <a:lstStyle/>
          <a:p>
            <a:endParaRPr lang="it-IT"/>
          </a:p>
        </p:txBody>
      </p:sp>
      <p:pic>
        <p:nvPicPr>
          <p:cNvPr id="13" name="Segnaposto contenuto 12"/>
          <p:cNvPicPr>
            <a:picLocks noGrp="1" noChangeAspect="1"/>
          </p:cNvPicPr>
          <p:nvPr>
            <p:ph sz="half" idx="2"/>
          </p:nvPr>
        </p:nvPicPr>
        <p:blipFill>
          <a:blip r:embed="rId1">
            <a:extLst>
              <a:ext uri="{28A0092B-C50C-407E-A947-70E740481C1C}">
                <a14:useLocalDpi xmlns:a14="http://schemas.microsoft.com/office/drawing/2010/main" val="0"/>
              </a:ext>
            </a:extLst>
          </a:blip>
          <a:stretch>
            <a:fillRect/>
          </a:stretch>
        </p:blipFill>
        <p:spPr>
          <a:xfrm>
            <a:off x="827405" y="2365375"/>
            <a:ext cx="5688330" cy="40170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Segnaposto contenuto 4"/>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7258685" y="2162175"/>
            <a:ext cx="3312795" cy="454723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445369" y="1247775"/>
            <a:ext cx="9509936" cy="2888996"/>
          </a:xfrm>
        </p:spPr>
        <p:txBody>
          <a:bodyPr/>
          <a:lstStyle/>
          <a:p>
            <a:pPr>
              <a:lnSpc>
                <a:spcPct val="150000"/>
              </a:lnSpc>
            </a:pPr>
            <a:r>
              <a:rPr lang="en-US" sz="2800" dirty="0">
                <a:solidFill>
                  <a:schemeClr val="bg1"/>
                </a:solidFill>
                <a:latin typeface="Times New Roman" panose="02020603050405020304" pitchFamily="18" charset="0"/>
                <a:cs typeface="Times New Roman" panose="02020603050405020304" pitchFamily="18" charset="0"/>
              </a:rPr>
              <a:t>The variable depth position of the platform allows the operators to dose, in an easy, fast and precise way, the load to be obtained according to the customized protocols, and therefore optimal for the different therapeutic indications, according to the</a:t>
            </a:r>
            <a:endParaRPr lang="it-IT" sz="2800" dirty="0">
              <a:solidFill>
                <a:schemeClr val="bg1"/>
              </a:solidFill>
              <a:latin typeface="Times New Roman" panose="02020603050405020304" pitchFamily="18" charset="0"/>
              <a:cs typeface="Times New Roman" panose="02020603050405020304" pitchFamily="18" charset="0"/>
            </a:endParaRPr>
          </a:p>
        </p:txBody>
      </p:sp>
      <p:sp>
        <p:nvSpPr>
          <p:cNvPr id="3" name="Segnaposto testo 2"/>
          <p:cNvSpPr>
            <a:spLocks noGrp="1"/>
          </p:cNvSpPr>
          <p:nvPr>
            <p:ph type="body" sz="half" idx="4294967295"/>
          </p:nvPr>
        </p:nvSpPr>
        <p:spPr>
          <a:xfrm>
            <a:off x="168535" y="4597081"/>
            <a:ext cx="10562253" cy="1168265"/>
          </a:xfrm>
        </p:spPr>
        <p:txBody>
          <a:bodyPr>
            <a:noAutofit/>
          </a:bodyPr>
          <a:lstStyle/>
          <a:p>
            <a:pPr lvl="4" algn="ctr"/>
            <a:r>
              <a:rPr lang="it-IT" sz="4000" b="1" spc="3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PRINCIPLE OF ARCHIMEDES</a:t>
            </a:r>
            <a:endParaRPr lang="it-IT" sz="4000" b="1" spc="3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ctrTitle"/>
          </p:nvPr>
        </p:nvSpPr>
        <p:spPr>
          <a:xfrm>
            <a:off x="1768748" y="2298545"/>
            <a:ext cx="8464905" cy="2908877"/>
          </a:xfrm>
        </p:spPr>
        <p:txBody>
          <a:bodyPr/>
          <a:lstStyle/>
          <a:p>
            <a:pPr>
              <a:lnSpc>
                <a:spcPct val="150000"/>
              </a:lnSpc>
            </a:pPr>
            <a:r>
              <a:rPr lang="en-US" sz="2800" dirty="0">
                <a:solidFill>
                  <a:schemeClr val="bg1"/>
                </a:solidFill>
                <a:latin typeface="Times New Roman" panose="02020603050405020304" pitchFamily="18" charset="0"/>
                <a:cs typeface="Times New Roman" panose="02020603050405020304" pitchFamily="18" charset="0"/>
              </a:rPr>
              <a:t>By immersing the patient, whose weight is known, at the desired depth, the volume of displaced water can be measured with adequate precision and then, by means of a simple subtractive calculation, we can know the load to which his body is subjected to that level of immersion.</a:t>
            </a:r>
            <a:endParaRPr lang="it-IT" sz="2800" dirty="0">
              <a:solidFill>
                <a:schemeClr val="bg1"/>
              </a:solidFill>
              <a:latin typeface="Times New Roman" panose="02020603050405020304" pitchFamily="18" charset="0"/>
              <a:cs typeface="Times New Roman" panose="02020603050405020304" pitchFamily="18" charset="0"/>
            </a:endParaRPr>
          </a:p>
        </p:txBody>
      </p:sp>
      <p:sp>
        <p:nvSpPr>
          <p:cNvPr id="5" name="Sottotitolo 4"/>
          <p:cNvSpPr>
            <a:spLocks noGrp="1"/>
          </p:cNvSpPr>
          <p:nvPr>
            <p:ph type="subTitle" idx="1"/>
          </p:nvPr>
        </p:nvSpPr>
        <p:spPr>
          <a:xfrm>
            <a:off x="1686344" y="1119779"/>
            <a:ext cx="8629714" cy="861420"/>
          </a:xfrm>
        </p:spPr>
        <p:txBody>
          <a:bodyPr>
            <a:normAutofit fontScale="92500"/>
          </a:bodyPr>
          <a:lstStyle/>
          <a:p>
            <a:pPr algn="ctr"/>
            <a:r>
              <a:rPr lang="it-IT" sz="4800" b="1" dirty="0" err="1">
                <a:solidFill>
                  <a:srgbClr val="FF0000"/>
                </a:solidFill>
                <a:latin typeface="Times New Roman" panose="02020603050405020304" pitchFamily="18" charset="0"/>
                <a:cs typeface="Times New Roman" panose="02020603050405020304" pitchFamily="18" charset="0"/>
              </a:rPr>
              <a:t>PRINCIPle</a:t>
            </a:r>
            <a:r>
              <a:rPr lang="it-IT" sz="4800" b="1" dirty="0">
                <a:solidFill>
                  <a:srgbClr val="FF0000"/>
                </a:solidFill>
                <a:latin typeface="Times New Roman" panose="02020603050405020304" pitchFamily="18" charset="0"/>
                <a:cs typeface="Times New Roman" panose="02020603050405020304" pitchFamily="18" charset="0"/>
              </a:rPr>
              <a:t> of </a:t>
            </a:r>
            <a:r>
              <a:rPr lang="it-IT" sz="4800" b="1" dirty="0" err="1">
                <a:solidFill>
                  <a:srgbClr val="FF0000"/>
                </a:solidFill>
                <a:latin typeface="Times New Roman" panose="02020603050405020304" pitchFamily="18" charset="0"/>
                <a:cs typeface="Times New Roman" panose="02020603050405020304" pitchFamily="18" charset="0"/>
              </a:rPr>
              <a:t>ARCHIMEDEs</a:t>
            </a:r>
            <a:endParaRPr lang="it-IT" sz="4800" b="1" dirty="0">
              <a:solidFill>
                <a:srgbClr val="FF0000"/>
              </a:solidFill>
              <a:latin typeface="Times New Roman" panose="02020603050405020304" pitchFamily="18" charset="0"/>
              <a:cs typeface="Times New Roman" panose="02020603050405020304" pitchFamily="18" charset="0"/>
            </a:endParaRPr>
          </a:p>
          <a:p>
            <a:pPr algn="ctr"/>
            <a:endParaRPr lang="it-IT" sz="4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ctrTitle"/>
          </p:nvPr>
        </p:nvSpPr>
        <p:spPr>
          <a:xfrm>
            <a:off x="1553232" y="3044283"/>
            <a:ext cx="9083743" cy="1231293"/>
          </a:xfrm>
        </p:spPr>
        <p:txBody>
          <a:bodyPr/>
          <a:lstStyle/>
          <a:p>
            <a:pPr algn="ctr"/>
            <a:r>
              <a:rPr lang="it-IT" b="1" dirty="0">
                <a:solidFill>
                  <a:srgbClr val="FFFF00"/>
                </a:solidFill>
                <a:latin typeface="Times New Roman" panose="02020603050405020304" pitchFamily="18" charset="0"/>
                <a:cs typeface="Times New Roman" panose="02020603050405020304" pitchFamily="18" charset="0"/>
              </a:rPr>
              <a:t>APPLICATION FIELDS</a:t>
            </a:r>
            <a:endParaRPr lang="it-IT" b="1" dirty="0">
              <a:solidFill>
                <a:srgbClr val="FFFF00"/>
              </a:solidFill>
              <a:latin typeface="Times New Roman" panose="02020603050405020304" pitchFamily="18" charset="0"/>
              <a:cs typeface="Times New Roman" panose="02020603050405020304" pitchFamily="18" charset="0"/>
            </a:endParaRPr>
          </a:p>
        </p:txBody>
      </p:sp>
      <p:sp>
        <p:nvSpPr>
          <p:cNvPr id="5" name="Sottotitolo 4"/>
          <p:cNvSpPr>
            <a:spLocks noGrp="1"/>
          </p:cNvSpPr>
          <p:nvPr>
            <p:ph type="subTitle" idx="1"/>
          </p:nvPr>
        </p:nvSpPr>
        <p:spPr>
          <a:xfrm>
            <a:off x="1682275" y="1699644"/>
            <a:ext cx="8825658" cy="861420"/>
          </a:xfrm>
        </p:spPr>
        <p:txBody>
          <a:bodyPr>
            <a:noAutofit/>
          </a:bodyPr>
          <a:lstStyle/>
          <a:p>
            <a:pPr algn="ctr"/>
            <a:r>
              <a:rPr lang="it-IT" sz="6000" b="1" spc="600" dirty="0">
                <a:solidFill>
                  <a:srgbClr val="FF0000"/>
                </a:solidFill>
                <a:latin typeface="Times New Roman" panose="02020603050405020304" pitchFamily="18" charset="0"/>
                <a:cs typeface="Times New Roman" panose="02020603050405020304" pitchFamily="18" charset="0"/>
              </a:rPr>
              <a:t>ARCHIMEDES 2000</a:t>
            </a:r>
            <a:endParaRPr lang="it-IT" sz="6000" dirty="0">
              <a:solidFill>
                <a:srgbClr val="FF0000"/>
              </a:solidFill>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a riunioni ione">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0</TotalTime>
  <Words>5496</Words>
  <Application>WPS Presentation</Application>
  <PresentationFormat>Widescreen</PresentationFormat>
  <Paragraphs>73</Paragraphs>
  <Slides>18</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18</vt:i4>
      </vt:variant>
    </vt:vector>
  </HeadingPairs>
  <TitlesOfParts>
    <vt:vector size="31" baseType="lpstr">
      <vt:lpstr>Arial</vt:lpstr>
      <vt:lpstr>SimSun</vt:lpstr>
      <vt:lpstr>Wingdings</vt:lpstr>
      <vt:lpstr>Wingdings 3</vt:lpstr>
      <vt:lpstr>Arial</vt:lpstr>
      <vt:lpstr>Times New Roman</vt:lpstr>
      <vt:lpstr>Yu Gothic UI Semibold</vt:lpstr>
      <vt:lpstr>Sitka Small Semibold</vt:lpstr>
      <vt:lpstr>Microsoft YaHei</vt:lpstr>
      <vt:lpstr>Arial Unicode MS</vt:lpstr>
      <vt:lpstr>Century Gothic</vt:lpstr>
      <vt:lpstr>Calibri</vt:lpstr>
      <vt:lpstr>Sala riunioni ione</vt:lpstr>
      <vt:lpstr>ARCHIMEDES 2000</vt:lpstr>
      <vt:lpstr>ARCHIMEDES 2000</vt:lpstr>
      <vt:lpstr>The device consists of two parts in continuity with each other.  1) The upper one has the form and dimensions of a common rehabilitation pool in horizontal position  2) The lower one has the shape of a parallelepiped </vt:lpstr>
      <vt:lpstr>The «WALKING HYDRO SYSTEM» consists of a platform whose position is vertically adjustable: in the upper one it forms the bottom of the upper tank allowing treatments in a horizontal position; moving downwards will allow the patient to pass from the horizontal position to the vertical quickly and in total comfort and safety. It is also provided with a treadmill with variable speed in both directions.</vt:lpstr>
      <vt:lpstr>MEETS, ENHANCING, THE ADVANTAGES OF THE CURRENT POOLS, AVOIDING THEIR DISADVANTAGES!</vt:lpstr>
      <vt:lpstr>Variable platform positioning</vt:lpstr>
      <vt:lpstr>The variable depth position of the platform allows the operators to dose, in an easy, fast and precise way, the load to be obtained according to the customized protocols, and therefore optimal for the different therapeutic indications, according to the</vt:lpstr>
      <vt:lpstr>By immersing the patient, whose weight is known, at the desired depth, the volume of displaced water can be measured with adequate precision and then, by means of a simple subtractive calculation, we can know the load to which his body is subjected to that level of immersion.</vt:lpstr>
      <vt:lpstr>APPLICATION FIELDS</vt:lpstr>
      <vt:lpstr>Patients subjected to a partial or total arthroprosthesis (hip, knee and ankle), lower limb ligaments or mioplasty.  Post-traumatic outcomes in the dorsal-lumbar spine, pelvis and lower limbs surgically treated or not.  Patients immediately or deferred surgically treated with osteotomies, tendon transpositions, dorso-lumbar spine, etc.  Congenital or acquired osteochondrites of the hip, knee and foot.  Many other pathologies to be identified.</vt:lpstr>
      <vt:lpstr>Venous and lymphatic insufficiencies. Phleboartrosic syndromes. Post-phlebitic syndromes. Liposclerosis (cellulitis). Other pathological situations.</vt:lpstr>
      <vt:lpstr>Pathologies due to prolonged hospitalization such as joint stiffness and muscle atrophy and prevention of bedsores.  Arthrosis and Osteoporosis and arthritic syndromes in all their forms.  After-effects of neurological deseases like strokes, hemiparesis, paraparesis, etc ...   Cardiological diseases resulting from myocardial infarction.  After-effects of burns.  </vt:lpstr>
      <vt:lpstr>Strengthening of athletic performances. Control of cardiorespiratory and other physiological parameters under controlled and predetermined effort.</vt:lpstr>
      <vt:lpstr>The rationalization and standardization of rehabilitation methods will allow to draw up personalized therapeutic protocols, scientifically more precise and controllable, with safety and hygiene levels unattainable with current systems, as well as with less discomfort for patients.</vt:lpstr>
      <vt:lpstr> </vt:lpstr>
      <vt:lpstr>Avoiding the immersion of the staff, improves their comfort without renouncing the safety and efficacy of the cures. More simple and precise execution of personalized therapeutic and rehabilitation programs with the control of the parameters on the edge of the pool or remotely using manual or automatic remote controllers, single or multiple in case of more devices in the same site.</vt:lpstr>
      <vt:lpstr>Reduced time for hospitalization of patients and back faster to work or parental care due to a significant reduction and optimization of rehabilitation times. Reduction of invalidating consequences caused by accidents at work, road, domestic and at all other situations. Lower costs for public and private insurance.</vt:lpstr>
      <vt:lpstr>ARCHIMEDES 2000 is the most advanced, innovative and effective equipment in the hydrotherapeutic treatments, easily transportable and positioned wherever necessary, applied mostly, but not only, to the functional recovery of the patients traumatized to the dorsal-lumbar spine and lower segments, as well as many other pathological situations. It deserves to enter with full rights into all hospitals, clinics, hydrothermal and outpatient rehabilitation centers. It will also be very useful and appreciated in SPA centers, gyms and sports centers for athletic preparation at all levels, from amateur to professional ones with competitive goals.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ARCHIMEDES 2000</dc:title>
  <dc:creator>Stefano</dc:creator>
  <cp:lastModifiedBy>Stefano Weisz</cp:lastModifiedBy>
  <cp:revision>154</cp:revision>
  <dcterms:created xsi:type="dcterms:W3CDTF">2018-07-26T15:04:00Z</dcterms:created>
  <dcterms:modified xsi:type="dcterms:W3CDTF">2026-02-02T11:09:10Z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207BA028EB424602A42672A3F0F7523C_13</vt:lpwstr>
  </property>
  <property fmtid="{D5CDD505-2E9C-101B-9397-08002B2CF9AE}" pid="3" name="KSOProductBuildVer">
    <vt:lpwstr>1033-12.2.0.22222</vt:lpwstr>
  </property>
</Properties>
</file>